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notesMasterIdLst>
    <p:notesMasterId r:id="rId13"/>
  </p:notesMasterIdLst>
  <p:sldIdLst>
    <p:sldId id="256" r:id="rId2"/>
    <p:sldId id="265" r:id="rId3"/>
    <p:sldId id="259" r:id="rId4"/>
    <p:sldId id="260" r:id="rId5"/>
    <p:sldId id="266" r:id="rId6"/>
    <p:sldId id="267" r:id="rId7"/>
    <p:sldId id="268" r:id="rId8"/>
    <p:sldId id="269" r:id="rId9"/>
    <p:sldId id="263" r:id="rId10"/>
    <p:sldId id="264" r:id="rId11"/>
    <p:sldId id="27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3F682A-D90D-4A38-A4D8-99A8A9F49AD6}" v="136" dt="2024-02-28T10:11:20.448"/>
    <p1510:client id="{2C76015A-2E2E-6297-C2D1-EB1B9994DAA2}" v="20" dt="2024-02-28T17:43:06.287"/>
    <p1510:client id="{2F977670-9DA8-97F4-CF19-B4CE7759AEC9}" v="13" dt="2024-02-29T10:19:16.066"/>
    <p1510:client id="{4E15EDBE-27C7-4845-95AC-47A45B6D9991}" v="7" dt="2024-02-29T12:42:20.727"/>
    <p1510:client id="{529D6926-B7E7-D83F-9BD3-CB083E25BF78}" v="93" dt="2024-02-29T10:40:02.499"/>
    <p1510:client id="{5B58FCBC-DE65-ACA2-DA5B-F36308E3C2CF}" v="16" dt="2024-02-28T10:30:13.192"/>
    <p1510:client id="{7A50B47B-C832-D5C8-DE5B-E4DE0B8331DB}" v="108" dt="2024-02-28T18:23:59.253"/>
    <p1510:client id="{9D1E8D6E-8B7E-AE3D-725B-9CE05EFA8FE1}" v="84" dt="2024-02-28T17:33:46.377"/>
    <p1510:client id="{DB042DB1-EA3E-A27E-6ED9-38E12557C770}" v="16" dt="2024-02-28T10:28:23.001"/>
    <p1510:client id="{F9871E1D-DBD9-F943-BD7F-5F9EC12BA690}" v="33" dt="2024-02-29T10:47:57.3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97EAE0-FB06-4151-981A-B045BADD6A87}" type="doc">
      <dgm:prSet loTypeId="urn:microsoft.com/office/officeart/2018/5/layout/IconCircleLabelList" loCatId="icon" qsTypeId="urn:microsoft.com/office/officeart/2005/8/quickstyle/simple1" qsCatId="simple" csTypeId="urn:microsoft.com/office/officeart/2018/5/colors/Iconchunking_neutralbg_accent5_2" csCatId="accent5" phldr="1"/>
      <dgm:spPr/>
      <dgm:t>
        <a:bodyPr/>
        <a:lstStyle/>
        <a:p>
          <a:endParaRPr lang="en-US"/>
        </a:p>
      </dgm:t>
    </dgm:pt>
    <dgm:pt modelId="{1244793B-FA52-4B35-AC6E-1325A517289C}">
      <dgm:prSet custT="1"/>
      <dgm:spPr/>
      <dgm:t>
        <a:bodyPr/>
        <a:lstStyle/>
        <a:p>
          <a:pPr>
            <a:lnSpc>
              <a:spcPct val="100000"/>
            </a:lnSpc>
            <a:defRPr cap="all"/>
          </a:pPr>
          <a:r>
            <a:rPr lang="en-US" sz="1400" b="1" i="0" dirty="0">
              <a:latin typeface="Tenorite" panose="00000500000000000000" pitchFamily="2" charset="0"/>
            </a:rPr>
            <a:t>Manual data collection:</a:t>
          </a:r>
          <a:r>
            <a:rPr lang="en-US" sz="1400" b="0" i="0" dirty="0">
              <a:latin typeface="Tenorite" panose="00000500000000000000" pitchFamily="2" charset="0"/>
            </a:rPr>
            <a:t> Gathering information through paper forms, emails, or spreadsheets.</a:t>
          </a:r>
          <a:endParaRPr lang="en-US" sz="1400" dirty="0">
            <a:latin typeface="Tenorite" panose="00000500000000000000" pitchFamily="2" charset="0"/>
          </a:endParaRPr>
        </a:p>
      </dgm:t>
    </dgm:pt>
    <dgm:pt modelId="{73EAAB23-A757-471F-9DEC-8F049742FFD8}" type="parTrans" cxnId="{4EE98723-751E-4828-834E-9245864A14EB}">
      <dgm:prSet/>
      <dgm:spPr/>
      <dgm:t>
        <a:bodyPr/>
        <a:lstStyle/>
        <a:p>
          <a:endParaRPr lang="en-US"/>
        </a:p>
      </dgm:t>
    </dgm:pt>
    <dgm:pt modelId="{35B9CAC6-C5FB-4EE4-BC45-503791BEA3A5}" type="sibTrans" cxnId="{4EE98723-751E-4828-834E-9245864A14EB}">
      <dgm:prSet/>
      <dgm:spPr/>
      <dgm:t>
        <a:bodyPr/>
        <a:lstStyle/>
        <a:p>
          <a:endParaRPr lang="en-US"/>
        </a:p>
      </dgm:t>
    </dgm:pt>
    <dgm:pt modelId="{EEB98502-8F64-42F9-8919-3BEDA9A4750E}">
      <dgm:prSet custT="1"/>
      <dgm:spPr/>
      <dgm:t>
        <a:bodyPr/>
        <a:lstStyle/>
        <a:p>
          <a:pPr>
            <a:lnSpc>
              <a:spcPct val="100000"/>
            </a:lnSpc>
            <a:defRPr cap="all"/>
          </a:pPr>
          <a:r>
            <a:rPr lang="en-US" sz="1400" b="1" i="0" dirty="0">
              <a:latin typeface="Tenorite" panose="00000500000000000000" pitchFamily="2" charset="0"/>
            </a:rPr>
            <a:t>Limited data analysis:</a:t>
          </a:r>
          <a:r>
            <a:rPr lang="en-US" sz="1400" b="0" i="0" dirty="0">
              <a:latin typeface="Tenorite" panose="00000500000000000000" pitchFamily="2" charset="0"/>
            </a:rPr>
            <a:t> Utilizing basic spreadsheet functions or relying on intuition for decision-making.</a:t>
          </a:r>
          <a:endParaRPr lang="en-US" sz="1400" dirty="0">
            <a:latin typeface="Tenorite" panose="00000500000000000000" pitchFamily="2" charset="0"/>
          </a:endParaRPr>
        </a:p>
      </dgm:t>
    </dgm:pt>
    <dgm:pt modelId="{12A1E5A5-ABAA-456D-A0DE-82FC3A18377A}" type="parTrans" cxnId="{85B1DB52-ED3D-443F-91FE-3ED39D327239}">
      <dgm:prSet/>
      <dgm:spPr/>
      <dgm:t>
        <a:bodyPr/>
        <a:lstStyle/>
        <a:p>
          <a:endParaRPr lang="en-US"/>
        </a:p>
      </dgm:t>
    </dgm:pt>
    <dgm:pt modelId="{5A1C90A0-D599-4646-9E74-23239745ED23}" type="sibTrans" cxnId="{85B1DB52-ED3D-443F-91FE-3ED39D327239}">
      <dgm:prSet/>
      <dgm:spPr/>
      <dgm:t>
        <a:bodyPr/>
        <a:lstStyle/>
        <a:p>
          <a:endParaRPr lang="en-US"/>
        </a:p>
      </dgm:t>
    </dgm:pt>
    <dgm:pt modelId="{C0C45A99-F1F2-4F81-89FE-59B896F6FC89}">
      <dgm:prSet custT="1"/>
      <dgm:spPr/>
      <dgm:t>
        <a:bodyPr/>
        <a:lstStyle/>
        <a:p>
          <a:pPr>
            <a:lnSpc>
              <a:spcPct val="100000"/>
            </a:lnSpc>
            <a:defRPr cap="all"/>
          </a:pPr>
          <a:r>
            <a:rPr lang="en-US" sz="1400" b="1" i="0" dirty="0">
              <a:latin typeface="Tenorite" panose="00000500000000000000" pitchFamily="2" charset="0"/>
            </a:rPr>
            <a:t>Limited insights:</a:t>
          </a:r>
          <a:r>
            <a:rPr lang="en-US" sz="1400" b="0" i="0" dirty="0">
              <a:latin typeface="Tenorite" panose="00000500000000000000" pitchFamily="2" charset="0"/>
            </a:rPr>
            <a:t> Difficulty in identifying trends, patterns, or root causes of issues like high turnover or low productivity.</a:t>
          </a:r>
          <a:endParaRPr lang="en-US" sz="1400" dirty="0">
            <a:latin typeface="Tenorite" panose="00000500000000000000" pitchFamily="2" charset="0"/>
          </a:endParaRPr>
        </a:p>
      </dgm:t>
    </dgm:pt>
    <dgm:pt modelId="{EFE39975-73BE-4646-9B41-580912560350}" type="parTrans" cxnId="{D3666964-0C33-4096-986C-F4A5264598D9}">
      <dgm:prSet/>
      <dgm:spPr/>
      <dgm:t>
        <a:bodyPr/>
        <a:lstStyle/>
        <a:p>
          <a:endParaRPr lang="en-US"/>
        </a:p>
      </dgm:t>
    </dgm:pt>
    <dgm:pt modelId="{E9137F5F-FE45-4FC9-82B0-F4CC35F3B1FA}" type="sibTrans" cxnId="{D3666964-0C33-4096-986C-F4A5264598D9}">
      <dgm:prSet/>
      <dgm:spPr/>
      <dgm:t>
        <a:bodyPr/>
        <a:lstStyle/>
        <a:p>
          <a:endParaRPr lang="en-US"/>
        </a:p>
      </dgm:t>
    </dgm:pt>
    <dgm:pt modelId="{A445F421-37D5-4ED1-B598-D07A8F492E98}">
      <dgm:prSet/>
      <dgm:spPr/>
      <dgm:t>
        <a:bodyPr/>
        <a:lstStyle/>
        <a:p>
          <a:pPr>
            <a:lnSpc>
              <a:spcPct val="100000"/>
            </a:lnSpc>
            <a:defRPr cap="all"/>
          </a:pPr>
          <a:r>
            <a:rPr lang="en-US" b="1" i="0" dirty="0">
              <a:latin typeface="Tenorite" panose="00000500000000000000" pitchFamily="2" charset="0"/>
            </a:rPr>
            <a:t>Reactive approach:</a:t>
          </a:r>
          <a:r>
            <a:rPr lang="en-US" b="0" i="0" dirty="0">
              <a:latin typeface="Tenorite" panose="00000500000000000000" pitchFamily="2" charset="0"/>
            </a:rPr>
            <a:t> Responding to problems only after they arise, causing delays and potential financial losses</a:t>
          </a:r>
          <a:endParaRPr lang="en-US" dirty="0">
            <a:latin typeface="Tenorite" panose="00000500000000000000" pitchFamily="2" charset="0"/>
          </a:endParaRPr>
        </a:p>
      </dgm:t>
    </dgm:pt>
    <dgm:pt modelId="{056A5F9C-0F02-4553-A9E5-4BF390518BC3}" type="parTrans" cxnId="{4787CDD4-A4D7-4998-A4A7-F53B357A6BCE}">
      <dgm:prSet/>
      <dgm:spPr/>
      <dgm:t>
        <a:bodyPr/>
        <a:lstStyle/>
        <a:p>
          <a:endParaRPr lang="en-US"/>
        </a:p>
      </dgm:t>
    </dgm:pt>
    <dgm:pt modelId="{24C42CEE-1F1E-4D02-86CA-5C46C78860BE}" type="sibTrans" cxnId="{4787CDD4-A4D7-4998-A4A7-F53B357A6BCE}">
      <dgm:prSet/>
      <dgm:spPr/>
      <dgm:t>
        <a:bodyPr/>
        <a:lstStyle/>
        <a:p>
          <a:endParaRPr lang="en-US"/>
        </a:p>
      </dgm:t>
    </dgm:pt>
    <dgm:pt modelId="{02D1D4FD-639C-43A8-86C4-3477BE151292}" type="pres">
      <dgm:prSet presAssocID="{B097EAE0-FB06-4151-981A-B045BADD6A87}" presName="root" presStyleCnt="0">
        <dgm:presLayoutVars>
          <dgm:dir/>
          <dgm:resizeHandles val="exact"/>
        </dgm:presLayoutVars>
      </dgm:prSet>
      <dgm:spPr/>
    </dgm:pt>
    <dgm:pt modelId="{6714B8E0-8BE5-4D6A-BA54-65F62B3BE0E5}" type="pres">
      <dgm:prSet presAssocID="{1244793B-FA52-4B35-AC6E-1325A517289C}" presName="compNode" presStyleCnt="0"/>
      <dgm:spPr/>
    </dgm:pt>
    <dgm:pt modelId="{FC0D18F9-673D-4615-A308-A64B84B055EB}" type="pres">
      <dgm:prSet presAssocID="{1244793B-FA52-4B35-AC6E-1325A517289C}" presName="iconBgRect" presStyleLbl="bgShp" presStyleIdx="0" presStyleCnt="4"/>
      <dgm:spPr/>
    </dgm:pt>
    <dgm:pt modelId="{90EFF40F-FE10-45BD-805A-F3688CC226FD}" type="pres">
      <dgm:prSet presAssocID="{1244793B-FA52-4B35-AC6E-1325A517289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e"/>
        </a:ext>
      </dgm:extLst>
    </dgm:pt>
    <dgm:pt modelId="{054CE430-7E59-440F-A7AD-02CD8508165E}" type="pres">
      <dgm:prSet presAssocID="{1244793B-FA52-4B35-AC6E-1325A517289C}" presName="spaceRect" presStyleCnt="0"/>
      <dgm:spPr/>
    </dgm:pt>
    <dgm:pt modelId="{6FBF88E5-D435-4A00-AEA1-A61BD0064AD3}" type="pres">
      <dgm:prSet presAssocID="{1244793B-FA52-4B35-AC6E-1325A517289C}" presName="textRect" presStyleLbl="revTx" presStyleIdx="0" presStyleCnt="4">
        <dgm:presLayoutVars>
          <dgm:chMax val="1"/>
          <dgm:chPref val="1"/>
        </dgm:presLayoutVars>
      </dgm:prSet>
      <dgm:spPr/>
    </dgm:pt>
    <dgm:pt modelId="{7B847C80-C905-4D7C-8046-82BBCD03CC99}" type="pres">
      <dgm:prSet presAssocID="{35B9CAC6-C5FB-4EE4-BC45-503791BEA3A5}" presName="sibTrans" presStyleCnt="0"/>
      <dgm:spPr/>
    </dgm:pt>
    <dgm:pt modelId="{71096B1E-124D-45EA-928A-67C13F0A9AC4}" type="pres">
      <dgm:prSet presAssocID="{EEB98502-8F64-42F9-8919-3BEDA9A4750E}" presName="compNode" presStyleCnt="0"/>
      <dgm:spPr/>
    </dgm:pt>
    <dgm:pt modelId="{40472D75-0D68-4107-B190-A4D75B61AF54}" type="pres">
      <dgm:prSet presAssocID="{EEB98502-8F64-42F9-8919-3BEDA9A4750E}" presName="iconBgRect" presStyleLbl="bgShp" presStyleIdx="1" presStyleCnt="4"/>
      <dgm:spPr/>
    </dgm:pt>
    <dgm:pt modelId="{0DC7FC7D-8794-43D8-A35C-F331A404E335}" type="pres">
      <dgm:prSet presAssocID="{EEB98502-8F64-42F9-8919-3BEDA9A4750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FEA6CE15-CDB0-422F-89E4-6BD14620D2DC}" type="pres">
      <dgm:prSet presAssocID="{EEB98502-8F64-42F9-8919-3BEDA9A4750E}" presName="spaceRect" presStyleCnt="0"/>
      <dgm:spPr/>
    </dgm:pt>
    <dgm:pt modelId="{A4553C7B-E2AD-46D7-9F8B-CF4686212920}" type="pres">
      <dgm:prSet presAssocID="{EEB98502-8F64-42F9-8919-3BEDA9A4750E}" presName="textRect" presStyleLbl="revTx" presStyleIdx="1" presStyleCnt="4">
        <dgm:presLayoutVars>
          <dgm:chMax val="1"/>
          <dgm:chPref val="1"/>
        </dgm:presLayoutVars>
      </dgm:prSet>
      <dgm:spPr/>
    </dgm:pt>
    <dgm:pt modelId="{F1171CFD-6F41-424E-8FF1-1D4A295ACD90}" type="pres">
      <dgm:prSet presAssocID="{5A1C90A0-D599-4646-9E74-23239745ED23}" presName="sibTrans" presStyleCnt="0"/>
      <dgm:spPr/>
    </dgm:pt>
    <dgm:pt modelId="{1BED938E-2E0C-4130-9782-7B6747652708}" type="pres">
      <dgm:prSet presAssocID="{C0C45A99-F1F2-4F81-89FE-59B896F6FC89}" presName="compNode" presStyleCnt="0"/>
      <dgm:spPr/>
    </dgm:pt>
    <dgm:pt modelId="{CC6CDC8E-B579-4F3E-BA91-B0263FD0CDBB}" type="pres">
      <dgm:prSet presAssocID="{C0C45A99-F1F2-4F81-89FE-59B896F6FC89}" presName="iconBgRect" presStyleLbl="bgShp" presStyleIdx="2" presStyleCnt="4"/>
      <dgm:spPr/>
    </dgm:pt>
    <dgm:pt modelId="{ACD58F62-B0EC-4A65-9F3B-BD9F387831E0}" type="pres">
      <dgm:prSet presAssocID="{C0C45A99-F1F2-4F81-89FE-59B896F6FC8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F36CADFB-5B93-4CBE-8FCD-E28FFF0F4758}" type="pres">
      <dgm:prSet presAssocID="{C0C45A99-F1F2-4F81-89FE-59B896F6FC89}" presName="spaceRect" presStyleCnt="0"/>
      <dgm:spPr/>
    </dgm:pt>
    <dgm:pt modelId="{73A76016-DAD4-4496-9962-1C69F2C6A8FD}" type="pres">
      <dgm:prSet presAssocID="{C0C45A99-F1F2-4F81-89FE-59B896F6FC89}" presName="textRect" presStyleLbl="revTx" presStyleIdx="2" presStyleCnt="4">
        <dgm:presLayoutVars>
          <dgm:chMax val="1"/>
          <dgm:chPref val="1"/>
        </dgm:presLayoutVars>
      </dgm:prSet>
      <dgm:spPr/>
    </dgm:pt>
    <dgm:pt modelId="{0B3E8A82-9927-42BD-9EC7-95F8ED9944FF}" type="pres">
      <dgm:prSet presAssocID="{E9137F5F-FE45-4FC9-82B0-F4CC35F3B1FA}" presName="sibTrans" presStyleCnt="0"/>
      <dgm:spPr/>
    </dgm:pt>
    <dgm:pt modelId="{078A9A65-C344-487C-9258-87330EB48B28}" type="pres">
      <dgm:prSet presAssocID="{A445F421-37D5-4ED1-B598-D07A8F492E98}" presName="compNode" presStyleCnt="0"/>
      <dgm:spPr/>
    </dgm:pt>
    <dgm:pt modelId="{EFEDAE41-E6DD-4E2A-9CE7-CF37794BF7F2}" type="pres">
      <dgm:prSet presAssocID="{A445F421-37D5-4ED1-B598-D07A8F492E98}" presName="iconBgRect" presStyleLbl="bgShp" presStyleIdx="3" presStyleCnt="4"/>
      <dgm:spPr/>
    </dgm:pt>
    <dgm:pt modelId="{EBBAD271-8F00-4CBF-B6B8-8DB8F3DBC637}" type="pres">
      <dgm:prSet presAssocID="{A445F421-37D5-4ED1-B598-D07A8F492E9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peed Bump"/>
        </a:ext>
      </dgm:extLst>
    </dgm:pt>
    <dgm:pt modelId="{7F37BF4B-0CCC-4894-9E4B-0355660D2A87}" type="pres">
      <dgm:prSet presAssocID="{A445F421-37D5-4ED1-B598-D07A8F492E98}" presName="spaceRect" presStyleCnt="0"/>
      <dgm:spPr/>
    </dgm:pt>
    <dgm:pt modelId="{0072F4E9-B2F5-4C13-BE45-0154C3031CF3}" type="pres">
      <dgm:prSet presAssocID="{A445F421-37D5-4ED1-B598-D07A8F492E98}" presName="textRect" presStyleLbl="revTx" presStyleIdx="3" presStyleCnt="4">
        <dgm:presLayoutVars>
          <dgm:chMax val="1"/>
          <dgm:chPref val="1"/>
        </dgm:presLayoutVars>
      </dgm:prSet>
      <dgm:spPr/>
    </dgm:pt>
  </dgm:ptLst>
  <dgm:cxnLst>
    <dgm:cxn modelId="{86A21900-4A42-4257-8693-762EB7DE7873}" type="presOf" srcId="{B097EAE0-FB06-4151-981A-B045BADD6A87}" destId="{02D1D4FD-639C-43A8-86C4-3477BE151292}" srcOrd="0" destOrd="0" presId="urn:microsoft.com/office/officeart/2018/5/layout/IconCircleLabelList"/>
    <dgm:cxn modelId="{4EE98723-751E-4828-834E-9245864A14EB}" srcId="{B097EAE0-FB06-4151-981A-B045BADD6A87}" destId="{1244793B-FA52-4B35-AC6E-1325A517289C}" srcOrd="0" destOrd="0" parTransId="{73EAAB23-A757-471F-9DEC-8F049742FFD8}" sibTransId="{35B9CAC6-C5FB-4EE4-BC45-503791BEA3A5}"/>
    <dgm:cxn modelId="{D3666964-0C33-4096-986C-F4A5264598D9}" srcId="{B097EAE0-FB06-4151-981A-B045BADD6A87}" destId="{C0C45A99-F1F2-4F81-89FE-59B896F6FC89}" srcOrd="2" destOrd="0" parTransId="{EFE39975-73BE-4646-9B41-580912560350}" sibTransId="{E9137F5F-FE45-4FC9-82B0-F4CC35F3B1FA}"/>
    <dgm:cxn modelId="{85B1DB52-ED3D-443F-91FE-3ED39D327239}" srcId="{B097EAE0-FB06-4151-981A-B045BADD6A87}" destId="{EEB98502-8F64-42F9-8919-3BEDA9A4750E}" srcOrd="1" destOrd="0" parTransId="{12A1E5A5-ABAA-456D-A0DE-82FC3A18377A}" sibTransId="{5A1C90A0-D599-4646-9E74-23239745ED23}"/>
    <dgm:cxn modelId="{7AD70D78-C283-4CB2-BC37-F9B5D7997BC5}" type="presOf" srcId="{1244793B-FA52-4B35-AC6E-1325A517289C}" destId="{6FBF88E5-D435-4A00-AEA1-A61BD0064AD3}" srcOrd="0" destOrd="0" presId="urn:microsoft.com/office/officeart/2018/5/layout/IconCircleLabelList"/>
    <dgm:cxn modelId="{AFBFE699-BF63-48A6-B993-101C5883A143}" type="presOf" srcId="{A445F421-37D5-4ED1-B598-D07A8F492E98}" destId="{0072F4E9-B2F5-4C13-BE45-0154C3031CF3}" srcOrd="0" destOrd="0" presId="urn:microsoft.com/office/officeart/2018/5/layout/IconCircleLabelList"/>
    <dgm:cxn modelId="{4CEFC1B4-1646-4D1E-AB85-0557A3FC7C21}" type="presOf" srcId="{C0C45A99-F1F2-4F81-89FE-59B896F6FC89}" destId="{73A76016-DAD4-4496-9962-1C69F2C6A8FD}" srcOrd="0" destOrd="0" presId="urn:microsoft.com/office/officeart/2018/5/layout/IconCircleLabelList"/>
    <dgm:cxn modelId="{4787CDD4-A4D7-4998-A4A7-F53B357A6BCE}" srcId="{B097EAE0-FB06-4151-981A-B045BADD6A87}" destId="{A445F421-37D5-4ED1-B598-D07A8F492E98}" srcOrd="3" destOrd="0" parTransId="{056A5F9C-0F02-4553-A9E5-4BF390518BC3}" sibTransId="{24C42CEE-1F1E-4D02-86CA-5C46C78860BE}"/>
    <dgm:cxn modelId="{120230D8-24F3-4F7E-888F-0B71F42931CF}" type="presOf" srcId="{EEB98502-8F64-42F9-8919-3BEDA9A4750E}" destId="{A4553C7B-E2AD-46D7-9F8B-CF4686212920}" srcOrd="0" destOrd="0" presId="urn:microsoft.com/office/officeart/2018/5/layout/IconCircleLabelList"/>
    <dgm:cxn modelId="{DC88546B-55F8-4256-BEBE-C8733ACD5558}" type="presParOf" srcId="{02D1D4FD-639C-43A8-86C4-3477BE151292}" destId="{6714B8E0-8BE5-4D6A-BA54-65F62B3BE0E5}" srcOrd="0" destOrd="0" presId="urn:microsoft.com/office/officeart/2018/5/layout/IconCircleLabelList"/>
    <dgm:cxn modelId="{DE5126BB-1A12-4AEB-ADCD-4B075DF0D777}" type="presParOf" srcId="{6714B8E0-8BE5-4D6A-BA54-65F62B3BE0E5}" destId="{FC0D18F9-673D-4615-A308-A64B84B055EB}" srcOrd="0" destOrd="0" presId="urn:microsoft.com/office/officeart/2018/5/layout/IconCircleLabelList"/>
    <dgm:cxn modelId="{57C558A7-FEC3-4762-B2A6-D82CB9AA1281}" type="presParOf" srcId="{6714B8E0-8BE5-4D6A-BA54-65F62B3BE0E5}" destId="{90EFF40F-FE10-45BD-805A-F3688CC226FD}" srcOrd="1" destOrd="0" presId="urn:microsoft.com/office/officeart/2018/5/layout/IconCircleLabelList"/>
    <dgm:cxn modelId="{177A5EDB-F290-42C6-AF26-751A624DAC43}" type="presParOf" srcId="{6714B8E0-8BE5-4D6A-BA54-65F62B3BE0E5}" destId="{054CE430-7E59-440F-A7AD-02CD8508165E}" srcOrd="2" destOrd="0" presId="urn:microsoft.com/office/officeart/2018/5/layout/IconCircleLabelList"/>
    <dgm:cxn modelId="{A9FDFFC5-770B-4DDD-AC58-A1ED3692E238}" type="presParOf" srcId="{6714B8E0-8BE5-4D6A-BA54-65F62B3BE0E5}" destId="{6FBF88E5-D435-4A00-AEA1-A61BD0064AD3}" srcOrd="3" destOrd="0" presId="urn:microsoft.com/office/officeart/2018/5/layout/IconCircleLabelList"/>
    <dgm:cxn modelId="{05205835-CB26-450B-B188-65A31CE9F6B4}" type="presParOf" srcId="{02D1D4FD-639C-43A8-86C4-3477BE151292}" destId="{7B847C80-C905-4D7C-8046-82BBCD03CC99}" srcOrd="1" destOrd="0" presId="urn:microsoft.com/office/officeart/2018/5/layout/IconCircleLabelList"/>
    <dgm:cxn modelId="{E12A704B-AA39-45E2-9BFB-E82E81D72FC9}" type="presParOf" srcId="{02D1D4FD-639C-43A8-86C4-3477BE151292}" destId="{71096B1E-124D-45EA-928A-67C13F0A9AC4}" srcOrd="2" destOrd="0" presId="urn:microsoft.com/office/officeart/2018/5/layout/IconCircleLabelList"/>
    <dgm:cxn modelId="{E5339FE8-2276-4B6E-A6C9-9E765C54DAC2}" type="presParOf" srcId="{71096B1E-124D-45EA-928A-67C13F0A9AC4}" destId="{40472D75-0D68-4107-B190-A4D75B61AF54}" srcOrd="0" destOrd="0" presId="urn:microsoft.com/office/officeart/2018/5/layout/IconCircleLabelList"/>
    <dgm:cxn modelId="{E117DB51-A7F3-4629-9B72-0444C4C405DC}" type="presParOf" srcId="{71096B1E-124D-45EA-928A-67C13F0A9AC4}" destId="{0DC7FC7D-8794-43D8-A35C-F331A404E335}" srcOrd="1" destOrd="0" presId="urn:microsoft.com/office/officeart/2018/5/layout/IconCircleLabelList"/>
    <dgm:cxn modelId="{70AD68CC-C841-4023-8AAB-93C5F9AA89A0}" type="presParOf" srcId="{71096B1E-124D-45EA-928A-67C13F0A9AC4}" destId="{FEA6CE15-CDB0-422F-89E4-6BD14620D2DC}" srcOrd="2" destOrd="0" presId="urn:microsoft.com/office/officeart/2018/5/layout/IconCircleLabelList"/>
    <dgm:cxn modelId="{28D80995-06A6-443B-A60F-B901EB413827}" type="presParOf" srcId="{71096B1E-124D-45EA-928A-67C13F0A9AC4}" destId="{A4553C7B-E2AD-46D7-9F8B-CF4686212920}" srcOrd="3" destOrd="0" presId="urn:microsoft.com/office/officeart/2018/5/layout/IconCircleLabelList"/>
    <dgm:cxn modelId="{3925E43E-7F02-4CC9-AF17-A8B547175920}" type="presParOf" srcId="{02D1D4FD-639C-43A8-86C4-3477BE151292}" destId="{F1171CFD-6F41-424E-8FF1-1D4A295ACD90}" srcOrd="3" destOrd="0" presId="urn:microsoft.com/office/officeart/2018/5/layout/IconCircleLabelList"/>
    <dgm:cxn modelId="{CE99F137-9227-42B8-A5E1-C8C33F11C759}" type="presParOf" srcId="{02D1D4FD-639C-43A8-86C4-3477BE151292}" destId="{1BED938E-2E0C-4130-9782-7B6747652708}" srcOrd="4" destOrd="0" presId="urn:microsoft.com/office/officeart/2018/5/layout/IconCircleLabelList"/>
    <dgm:cxn modelId="{5A4763BA-B8D4-40C9-8C8B-933070A41B84}" type="presParOf" srcId="{1BED938E-2E0C-4130-9782-7B6747652708}" destId="{CC6CDC8E-B579-4F3E-BA91-B0263FD0CDBB}" srcOrd="0" destOrd="0" presId="urn:microsoft.com/office/officeart/2018/5/layout/IconCircleLabelList"/>
    <dgm:cxn modelId="{CB5EB298-2FF0-40F6-8481-4EA2132EAD4E}" type="presParOf" srcId="{1BED938E-2E0C-4130-9782-7B6747652708}" destId="{ACD58F62-B0EC-4A65-9F3B-BD9F387831E0}" srcOrd="1" destOrd="0" presId="urn:microsoft.com/office/officeart/2018/5/layout/IconCircleLabelList"/>
    <dgm:cxn modelId="{7466251E-7335-4002-8FCB-54A8D60AD1F3}" type="presParOf" srcId="{1BED938E-2E0C-4130-9782-7B6747652708}" destId="{F36CADFB-5B93-4CBE-8FCD-E28FFF0F4758}" srcOrd="2" destOrd="0" presId="urn:microsoft.com/office/officeart/2018/5/layout/IconCircleLabelList"/>
    <dgm:cxn modelId="{9710968A-0175-4AF4-8582-586A154A2A84}" type="presParOf" srcId="{1BED938E-2E0C-4130-9782-7B6747652708}" destId="{73A76016-DAD4-4496-9962-1C69F2C6A8FD}" srcOrd="3" destOrd="0" presId="urn:microsoft.com/office/officeart/2018/5/layout/IconCircleLabelList"/>
    <dgm:cxn modelId="{14B0D7DA-0307-47C6-9FC6-F50919F0080E}" type="presParOf" srcId="{02D1D4FD-639C-43A8-86C4-3477BE151292}" destId="{0B3E8A82-9927-42BD-9EC7-95F8ED9944FF}" srcOrd="5" destOrd="0" presId="urn:microsoft.com/office/officeart/2018/5/layout/IconCircleLabelList"/>
    <dgm:cxn modelId="{EFD8DEE5-DAA6-4346-BBE2-735501162A78}" type="presParOf" srcId="{02D1D4FD-639C-43A8-86C4-3477BE151292}" destId="{078A9A65-C344-487C-9258-87330EB48B28}" srcOrd="6" destOrd="0" presId="urn:microsoft.com/office/officeart/2018/5/layout/IconCircleLabelList"/>
    <dgm:cxn modelId="{2A7FD453-121F-445E-ABF7-777670087ACC}" type="presParOf" srcId="{078A9A65-C344-487C-9258-87330EB48B28}" destId="{EFEDAE41-E6DD-4E2A-9CE7-CF37794BF7F2}" srcOrd="0" destOrd="0" presId="urn:microsoft.com/office/officeart/2018/5/layout/IconCircleLabelList"/>
    <dgm:cxn modelId="{9F3711ED-8019-43E9-8CD2-B822F624A189}" type="presParOf" srcId="{078A9A65-C344-487C-9258-87330EB48B28}" destId="{EBBAD271-8F00-4CBF-B6B8-8DB8F3DBC637}" srcOrd="1" destOrd="0" presId="urn:microsoft.com/office/officeart/2018/5/layout/IconCircleLabelList"/>
    <dgm:cxn modelId="{C97A17AE-0B45-4102-A7E7-8DB4E15CA12E}" type="presParOf" srcId="{078A9A65-C344-487C-9258-87330EB48B28}" destId="{7F37BF4B-0CCC-4894-9E4B-0355660D2A87}" srcOrd="2" destOrd="0" presId="urn:microsoft.com/office/officeart/2018/5/layout/IconCircleLabelList"/>
    <dgm:cxn modelId="{6B63586C-925A-4F1E-B2FE-6AA771CCABB0}" type="presParOf" srcId="{078A9A65-C344-487C-9258-87330EB48B28}" destId="{0072F4E9-B2F5-4C13-BE45-0154C3031CF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28C81B-D698-4340-82B7-54200E8D3D51}"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3D9A09A-44C5-4123-BCB6-FD3C8B4D08FF}">
      <dgm:prSet phldrT="[Text]" phldr="0"/>
      <dgm:spPr/>
      <dgm:t>
        <a:bodyPr/>
        <a:lstStyle/>
        <a:p>
          <a:pPr>
            <a:lnSpc>
              <a:spcPct val="100000"/>
            </a:lnSpc>
          </a:pPr>
          <a:r>
            <a:rPr lang="en-US" b="1" dirty="0"/>
            <a:t>Question Formulation</a:t>
          </a:r>
          <a:endParaRPr lang="en-US" dirty="0"/>
        </a:p>
      </dgm:t>
    </dgm:pt>
    <dgm:pt modelId="{6D0F5D57-174C-4CE8-AAA9-2EC32DEC73D2}" type="parTrans" cxnId="{0529C776-2952-4C0F-AA94-B65B3BC28B40}">
      <dgm:prSet/>
      <dgm:spPr/>
      <dgm:t>
        <a:bodyPr/>
        <a:lstStyle/>
        <a:p>
          <a:endParaRPr lang="en-US"/>
        </a:p>
      </dgm:t>
    </dgm:pt>
    <dgm:pt modelId="{D333D4F4-78FC-4DB4-B1BA-F02CC52B4CFD}" type="sibTrans" cxnId="{0529C776-2952-4C0F-AA94-B65B3BC28B40}">
      <dgm:prSet/>
      <dgm:spPr/>
      <dgm:t>
        <a:bodyPr/>
        <a:lstStyle/>
        <a:p>
          <a:endParaRPr lang="en-US"/>
        </a:p>
      </dgm:t>
    </dgm:pt>
    <dgm:pt modelId="{859CB52F-8B78-402A-9849-4E29692B884D}">
      <dgm:prSet phldrT="[Text]" phldr="0"/>
      <dgm:spPr/>
      <dgm:t>
        <a:bodyPr/>
        <a:lstStyle/>
        <a:p>
          <a:pPr>
            <a:lnSpc>
              <a:spcPct val="100000"/>
            </a:lnSpc>
          </a:pPr>
          <a:r>
            <a:rPr lang="en-US" b="1" dirty="0"/>
            <a:t>Data Acquisition</a:t>
          </a:r>
          <a:endParaRPr lang="en-US" dirty="0"/>
        </a:p>
      </dgm:t>
    </dgm:pt>
    <dgm:pt modelId="{9D7CB31D-2946-4567-8B2F-01CA3C790D1D}" type="parTrans" cxnId="{E37D568E-AAEB-44E6-8E9F-6CCE77E6DA1A}">
      <dgm:prSet/>
      <dgm:spPr/>
      <dgm:t>
        <a:bodyPr/>
        <a:lstStyle/>
        <a:p>
          <a:endParaRPr lang="en-US"/>
        </a:p>
      </dgm:t>
    </dgm:pt>
    <dgm:pt modelId="{1DAF9436-C0DE-4DCC-B879-5AE0CD2DB5C8}" type="sibTrans" cxnId="{E37D568E-AAEB-44E6-8E9F-6CCE77E6DA1A}">
      <dgm:prSet/>
      <dgm:spPr/>
      <dgm:t>
        <a:bodyPr/>
        <a:lstStyle/>
        <a:p>
          <a:endParaRPr lang="en-US"/>
        </a:p>
      </dgm:t>
    </dgm:pt>
    <dgm:pt modelId="{1647C124-F0A4-40B3-B9B2-08BC62F559D7}">
      <dgm:prSet phldrT="[Text]" phldr="0"/>
      <dgm:spPr/>
      <dgm:t>
        <a:bodyPr/>
        <a:lstStyle/>
        <a:p>
          <a:pPr>
            <a:lnSpc>
              <a:spcPct val="100000"/>
            </a:lnSpc>
          </a:pPr>
          <a:r>
            <a:rPr lang="en-US" b="1" dirty="0"/>
            <a:t>Data Management</a:t>
          </a:r>
          <a:endParaRPr lang="en-US" dirty="0"/>
        </a:p>
      </dgm:t>
    </dgm:pt>
    <dgm:pt modelId="{166E743D-85F3-4048-BE59-E10A8F4294B8}" type="parTrans" cxnId="{446A543F-6D4A-4A92-8B9C-52E7225FE40E}">
      <dgm:prSet/>
      <dgm:spPr/>
      <dgm:t>
        <a:bodyPr/>
        <a:lstStyle/>
        <a:p>
          <a:endParaRPr lang="en-US"/>
        </a:p>
      </dgm:t>
    </dgm:pt>
    <dgm:pt modelId="{5A4CA910-61A2-4EB9-AA84-DAC9AD16333C}" type="sibTrans" cxnId="{446A543F-6D4A-4A92-8B9C-52E7225FE40E}">
      <dgm:prSet/>
      <dgm:spPr/>
      <dgm:t>
        <a:bodyPr/>
        <a:lstStyle/>
        <a:p>
          <a:endParaRPr lang="en-US"/>
        </a:p>
      </dgm:t>
    </dgm:pt>
    <dgm:pt modelId="{9ABE6BFF-EE89-46F2-A299-252EA1CCBF90}">
      <dgm:prSet phldrT="[Text]" phldr="0"/>
      <dgm:spPr/>
      <dgm:t>
        <a:bodyPr/>
        <a:lstStyle/>
        <a:p>
          <a:pPr>
            <a:lnSpc>
              <a:spcPct val="100000"/>
            </a:lnSpc>
          </a:pPr>
          <a:r>
            <a:rPr lang="en-US" b="1" dirty="0"/>
            <a:t>Data Analysis</a:t>
          </a:r>
          <a:endParaRPr lang="en-US" dirty="0"/>
        </a:p>
      </dgm:t>
    </dgm:pt>
    <dgm:pt modelId="{05114ACE-6755-4A43-9BBE-712429245174}" type="parTrans" cxnId="{A85B4ACB-79B6-4B01-8312-9B91C39312DE}">
      <dgm:prSet/>
      <dgm:spPr/>
      <dgm:t>
        <a:bodyPr/>
        <a:lstStyle/>
        <a:p>
          <a:endParaRPr lang="en-US"/>
        </a:p>
      </dgm:t>
    </dgm:pt>
    <dgm:pt modelId="{DE7B4393-EB6B-4D4E-9468-10931D7E054F}" type="sibTrans" cxnId="{A85B4ACB-79B6-4B01-8312-9B91C39312DE}">
      <dgm:prSet/>
      <dgm:spPr/>
      <dgm:t>
        <a:bodyPr/>
        <a:lstStyle/>
        <a:p>
          <a:endParaRPr lang="en-US"/>
        </a:p>
      </dgm:t>
    </dgm:pt>
    <dgm:pt modelId="{A6C21C3A-75F1-4D63-9568-3245184B3325}">
      <dgm:prSet phldrT="[Text]" phldr="0"/>
      <dgm:spPr/>
      <dgm:t>
        <a:bodyPr/>
        <a:lstStyle/>
        <a:p>
          <a:pPr>
            <a:lnSpc>
              <a:spcPct val="100000"/>
            </a:lnSpc>
          </a:pPr>
          <a:r>
            <a:rPr lang="en-US" b="1" dirty="0"/>
            <a:t>Data Interpretation and Storytelling</a:t>
          </a:r>
          <a:endParaRPr lang="en-US" dirty="0"/>
        </a:p>
      </dgm:t>
    </dgm:pt>
    <dgm:pt modelId="{DBB47146-986B-40B3-8809-3F126012F1B2}" type="parTrans" cxnId="{9AC87388-3F4D-4AD2-BB63-8D2905263BFA}">
      <dgm:prSet/>
      <dgm:spPr/>
      <dgm:t>
        <a:bodyPr/>
        <a:lstStyle/>
        <a:p>
          <a:endParaRPr lang="en-US"/>
        </a:p>
      </dgm:t>
    </dgm:pt>
    <dgm:pt modelId="{207B84EF-8CFD-4107-8CF9-2CEE2C4B1D68}" type="sibTrans" cxnId="{9AC87388-3F4D-4AD2-BB63-8D2905263BFA}">
      <dgm:prSet/>
      <dgm:spPr/>
      <dgm:t>
        <a:bodyPr/>
        <a:lstStyle/>
        <a:p>
          <a:endParaRPr lang="en-US"/>
        </a:p>
      </dgm:t>
    </dgm:pt>
    <dgm:pt modelId="{D08E1A1F-694E-41DF-9566-E54C0410F3A3}">
      <dgm:prSet phldr="0"/>
      <dgm:spPr/>
      <dgm:t>
        <a:bodyPr/>
        <a:lstStyle/>
        <a:p>
          <a:pPr>
            <a:lnSpc>
              <a:spcPct val="100000"/>
            </a:lnSpc>
          </a:pPr>
          <a:r>
            <a:rPr lang="en-US" b="1" dirty="0"/>
            <a:t>Deployment and Implementation</a:t>
          </a:r>
          <a:endParaRPr lang="en-US" b="1" dirty="0">
            <a:latin typeface="Seaford Display"/>
          </a:endParaRPr>
        </a:p>
      </dgm:t>
    </dgm:pt>
    <dgm:pt modelId="{2CB1C33E-BE75-47AE-838D-E0454F908356}" type="parTrans" cxnId="{50398788-F6BD-4488-981C-97E95EF57F99}">
      <dgm:prSet/>
      <dgm:spPr/>
      <dgm:t>
        <a:bodyPr/>
        <a:lstStyle/>
        <a:p>
          <a:endParaRPr lang="en-IN"/>
        </a:p>
      </dgm:t>
    </dgm:pt>
    <dgm:pt modelId="{034CD8D6-E896-4599-A28A-79837DE1728F}" type="sibTrans" cxnId="{50398788-F6BD-4488-981C-97E95EF57F99}">
      <dgm:prSet/>
      <dgm:spPr/>
      <dgm:t>
        <a:bodyPr/>
        <a:lstStyle/>
        <a:p>
          <a:endParaRPr lang="en-US"/>
        </a:p>
      </dgm:t>
    </dgm:pt>
    <dgm:pt modelId="{41A8CDBB-2FD8-49D8-B8A9-8026CCF57C0A}" type="pres">
      <dgm:prSet presAssocID="{F128C81B-D698-4340-82B7-54200E8D3D51}" presName="root" presStyleCnt="0">
        <dgm:presLayoutVars>
          <dgm:dir/>
          <dgm:resizeHandles val="exact"/>
        </dgm:presLayoutVars>
      </dgm:prSet>
      <dgm:spPr/>
    </dgm:pt>
    <dgm:pt modelId="{847AE8DE-92FA-4F1F-BA95-5AA4F324D360}" type="pres">
      <dgm:prSet presAssocID="{33D9A09A-44C5-4123-BCB6-FD3C8B4D08FF}" presName="compNode" presStyleCnt="0"/>
      <dgm:spPr/>
    </dgm:pt>
    <dgm:pt modelId="{1F7CB01A-8B47-46BA-A374-FB29F4B92CC6}" type="pres">
      <dgm:prSet presAssocID="{33D9A09A-44C5-4123-BCB6-FD3C8B4D08F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C0CA46B5-4976-4A72-8E25-4BB44E71EEFD}" type="pres">
      <dgm:prSet presAssocID="{33D9A09A-44C5-4123-BCB6-FD3C8B4D08FF}" presName="spaceRect" presStyleCnt="0"/>
      <dgm:spPr/>
    </dgm:pt>
    <dgm:pt modelId="{ED82DC23-F0AC-4F1A-BA05-A12FFAAB2B5F}" type="pres">
      <dgm:prSet presAssocID="{33D9A09A-44C5-4123-BCB6-FD3C8B4D08FF}" presName="textRect" presStyleLbl="revTx" presStyleIdx="0" presStyleCnt="6">
        <dgm:presLayoutVars>
          <dgm:chMax val="1"/>
          <dgm:chPref val="1"/>
        </dgm:presLayoutVars>
      </dgm:prSet>
      <dgm:spPr/>
    </dgm:pt>
    <dgm:pt modelId="{378C1027-894D-4D53-8BFF-035CBA59A30C}" type="pres">
      <dgm:prSet presAssocID="{D333D4F4-78FC-4DB4-B1BA-F02CC52B4CFD}" presName="sibTrans" presStyleCnt="0"/>
      <dgm:spPr/>
    </dgm:pt>
    <dgm:pt modelId="{3B74A0C8-DC8A-40A5-9823-9708E5CB03D2}" type="pres">
      <dgm:prSet presAssocID="{859CB52F-8B78-402A-9849-4E29692B884D}" presName="compNode" presStyleCnt="0"/>
      <dgm:spPr/>
    </dgm:pt>
    <dgm:pt modelId="{FB08A0EF-21C4-4E49-BF8E-6318AC75A653}" type="pres">
      <dgm:prSet presAssocID="{859CB52F-8B78-402A-9849-4E29692B884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7B484DEC-37DF-4BE1-AAAF-5DEA0D8F46A5}" type="pres">
      <dgm:prSet presAssocID="{859CB52F-8B78-402A-9849-4E29692B884D}" presName="spaceRect" presStyleCnt="0"/>
      <dgm:spPr/>
    </dgm:pt>
    <dgm:pt modelId="{10A07CA5-3EE0-4289-9ADB-12A9C6282CE3}" type="pres">
      <dgm:prSet presAssocID="{859CB52F-8B78-402A-9849-4E29692B884D}" presName="textRect" presStyleLbl="revTx" presStyleIdx="1" presStyleCnt="6">
        <dgm:presLayoutVars>
          <dgm:chMax val="1"/>
          <dgm:chPref val="1"/>
        </dgm:presLayoutVars>
      </dgm:prSet>
      <dgm:spPr/>
    </dgm:pt>
    <dgm:pt modelId="{E08F59EB-AB5D-4D68-B0FC-430D0AF958D8}" type="pres">
      <dgm:prSet presAssocID="{1DAF9436-C0DE-4DCC-B879-5AE0CD2DB5C8}" presName="sibTrans" presStyleCnt="0"/>
      <dgm:spPr/>
    </dgm:pt>
    <dgm:pt modelId="{D7A5C7D2-FFF3-47DC-9DC6-E72EAA26BE4C}" type="pres">
      <dgm:prSet presAssocID="{1647C124-F0A4-40B3-B9B2-08BC62F559D7}" presName="compNode" presStyleCnt="0"/>
      <dgm:spPr/>
    </dgm:pt>
    <dgm:pt modelId="{26B299B2-F716-49BC-AFCF-17000566E4BD}" type="pres">
      <dgm:prSet presAssocID="{1647C124-F0A4-40B3-B9B2-08BC62F559D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8AF60E97-BC8C-4814-88B1-0E1C9775A83F}" type="pres">
      <dgm:prSet presAssocID="{1647C124-F0A4-40B3-B9B2-08BC62F559D7}" presName="spaceRect" presStyleCnt="0"/>
      <dgm:spPr/>
    </dgm:pt>
    <dgm:pt modelId="{E409CE57-DE79-437D-9DCB-99A863CEFD98}" type="pres">
      <dgm:prSet presAssocID="{1647C124-F0A4-40B3-B9B2-08BC62F559D7}" presName="textRect" presStyleLbl="revTx" presStyleIdx="2" presStyleCnt="6">
        <dgm:presLayoutVars>
          <dgm:chMax val="1"/>
          <dgm:chPref val="1"/>
        </dgm:presLayoutVars>
      </dgm:prSet>
      <dgm:spPr/>
    </dgm:pt>
    <dgm:pt modelId="{7F6B11AF-D495-4C88-8685-3C39AAA880F8}" type="pres">
      <dgm:prSet presAssocID="{5A4CA910-61A2-4EB9-AA84-DAC9AD16333C}" presName="sibTrans" presStyleCnt="0"/>
      <dgm:spPr/>
    </dgm:pt>
    <dgm:pt modelId="{F36A3206-D6C9-48D2-9806-1836E37F3814}" type="pres">
      <dgm:prSet presAssocID="{9ABE6BFF-EE89-46F2-A299-252EA1CCBF90}" presName="compNode" presStyleCnt="0"/>
      <dgm:spPr/>
    </dgm:pt>
    <dgm:pt modelId="{0C04FE67-E928-4C2C-BC2B-D7981D51D3C6}" type="pres">
      <dgm:prSet presAssocID="{9ABE6BFF-EE89-46F2-A299-252EA1CCBF9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42A74315-18D2-47D6-B469-BC2688500B7E}" type="pres">
      <dgm:prSet presAssocID="{9ABE6BFF-EE89-46F2-A299-252EA1CCBF90}" presName="spaceRect" presStyleCnt="0"/>
      <dgm:spPr/>
    </dgm:pt>
    <dgm:pt modelId="{BB707436-5817-46B9-A360-6974178F618F}" type="pres">
      <dgm:prSet presAssocID="{9ABE6BFF-EE89-46F2-A299-252EA1CCBF90}" presName="textRect" presStyleLbl="revTx" presStyleIdx="3" presStyleCnt="6">
        <dgm:presLayoutVars>
          <dgm:chMax val="1"/>
          <dgm:chPref val="1"/>
        </dgm:presLayoutVars>
      </dgm:prSet>
      <dgm:spPr/>
    </dgm:pt>
    <dgm:pt modelId="{9A9A58ED-0684-4E57-903F-1F019DECDB3C}" type="pres">
      <dgm:prSet presAssocID="{DE7B4393-EB6B-4D4E-9468-10931D7E054F}" presName="sibTrans" presStyleCnt="0"/>
      <dgm:spPr/>
    </dgm:pt>
    <dgm:pt modelId="{AA49AE6A-194A-4914-B498-6458CB399D73}" type="pres">
      <dgm:prSet presAssocID="{A6C21C3A-75F1-4D63-9568-3245184B3325}" presName="compNode" presStyleCnt="0"/>
      <dgm:spPr/>
    </dgm:pt>
    <dgm:pt modelId="{63EAEA82-34FD-4542-B235-434B4A204C1E}" type="pres">
      <dgm:prSet presAssocID="{A6C21C3A-75F1-4D63-9568-3245184B332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503C6A50-E7B3-4789-BEED-0DF859564F77}" type="pres">
      <dgm:prSet presAssocID="{A6C21C3A-75F1-4D63-9568-3245184B3325}" presName="spaceRect" presStyleCnt="0"/>
      <dgm:spPr/>
    </dgm:pt>
    <dgm:pt modelId="{4C7CA6B1-7FBA-466C-9107-202DC2FBF54D}" type="pres">
      <dgm:prSet presAssocID="{A6C21C3A-75F1-4D63-9568-3245184B3325}" presName="textRect" presStyleLbl="revTx" presStyleIdx="4" presStyleCnt="6">
        <dgm:presLayoutVars>
          <dgm:chMax val="1"/>
          <dgm:chPref val="1"/>
        </dgm:presLayoutVars>
      </dgm:prSet>
      <dgm:spPr/>
    </dgm:pt>
    <dgm:pt modelId="{E59411B3-8436-4155-8AA9-2F4F0534A000}" type="pres">
      <dgm:prSet presAssocID="{207B84EF-8CFD-4107-8CF9-2CEE2C4B1D68}" presName="sibTrans" presStyleCnt="0"/>
      <dgm:spPr/>
    </dgm:pt>
    <dgm:pt modelId="{6FD00820-9D28-4307-B5CC-9A36E2041BE2}" type="pres">
      <dgm:prSet presAssocID="{D08E1A1F-694E-41DF-9566-E54C0410F3A3}" presName="compNode" presStyleCnt="0"/>
      <dgm:spPr/>
    </dgm:pt>
    <dgm:pt modelId="{7C40D187-58C0-42EC-B41A-89D6DA79FF09}" type="pres">
      <dgm:prSet presAssocID="{D08E1A1F-694E-41DF-9566-E54C0410F3A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155DA636-7850-46F4-95BF-EA4FF412394B}" type="pres">
      <dgm:prSet presAssocID="{D08E1A1F-694E-41DF-9566-E54C0410F3A3}" presName="spaceRect" presStyleCnt="0"/>
      <dgm:spPr/>
    </dgm:pt>
    <dgm:pt modelId="{FD41E903-0454-498B-8050-6CD20466F46E}" type="pres">
      <dgm:prSet presAssocID="{D08E1A1F-694E-41DF-9566-E54C0410F3A3}" presName="textRect" presStyleLbl="revTx" presStyleIdx="5" presStyleCnt="6">
        <dgm:presLayoutVars>
          <dgm:chMax val="1"/>
          <dgm:chPref val="1"/>
        </dgm:presLayoutVars>
      </dgm:prSet>
      <dgm:spPr/>
    </dgm:pt>
  </dgm:ptLst>
  <dgm:cxnLst>
    <dgm:cxn modelId="{3234922B-D4F5-4C22-B491-0FAF60214B78}" type="presOf" srcId="{F128C81B-D698-4340-82B7-54200E8D3D51}" destId="{41A8CDBB-2FD8-49D8-B8A9-8026CCF57C0A}" srcOrd="0" destOrd="0" presId="urn:microsoft.com/office/officeart/2018/2/layout/IconLabelList"/>
    <dgm:cxn modelId="{446A543F-6D4A-4A92-8B9C-52E7225FE40E}" srcId="{F128C81B-D698-4340-82B7-54200E8D3D51}" destId="{1647C124-F0A4-40B3-B9B2-08BC62F559D7}" srcOrd="2" destOrd="0" parTransId="{166E743D-85F3-4048-BE59-E10A8F4294B8}" sibTransId="{5A4CA910-61A2-4EB9-AA84-DAC9AD16333C}"/>
    <dgm:cxn modelId="{183A4340-44D0-42FA-BB67-16596B6818C8}" type="presOf" srcId="{1647C124-F0A4-40B3-B9B2-08BC62F559D7}" destId="{E409CE57-DE79-437D-9DCB-99A863CEFD98}" srcOrd="0" destOrd="0" presId="urn:microsoft.com/office/officeart/2018/2/layout/IconLabelList"/>
    <dgm:cxn modelId="{9772A969-30B3-4BEC-A66D-A47B1769425E}" type="presOf" srcId="{9ABE6BFF-EE89-46F2-A299-252EA1CCBF90}" destId="{BB707436-5817-46B9-A360-6974178F618F}" srcOrd="0" destOrd="0" presId="urn:microsoft.com/office/officeart/2018/2/layout/IconLabelList"/>
    <dgm:cxn modelId="{F1373C4F-D34A-4D0E-89A9-3FEBD8B7E40F}" type="presOf" srcId="{33D9A09A-44C5-4123-BCB6-FD3C8B4D08FF}" destId="{ED82DC23-F0AC-4F1A-BA05-A12FFAAB2B5F}" srcOrd="0" destOrd="0" presId="urn:microsoft.com/office/officeart/2018/2/layout/IconLabelList"/>
    <dgm:cxn modelId="{9BD4576F-8106-40A1-9865-5CA8F7EFB764}" type="presOf" srcId="{A6C21C3A-75F1-4D63-9568-3245184B3325}" destId="{4C7CA6B1-7FBA-466C-9107-202DC2FBF54D}" srcOrd="0" destOrd="0" presId="urn:microsoft.com/office/officeart/2018/2/layout/IconLabelList"/>
    <dgm:cxn modelId="{0529C776-2952-4C0F-AA94-B65B3BC28B40}" srcId="{F128C81B-D698-4340-82B7-54200E8D3D51}" destId="{33D9A09A-44C5-4123-BCB6-FD3C8B4D08FF}" srcOrd="0" destOrd="0" parTransId="{6D0F5D57-174C-4CE8-AAA9-2EC32DEC73D2}" sibTransId="{D333D4F4-78FC-4DB4-B1BA-F02CC52B4CFD}"/>
    <dgm:cxn modelId="{9AC87388-3F4D-4AD2-BB63-8D2905263BFA}" srcId="{F128C81B-D698-4340-82B7-54200E8D3D51}" destId="{A6C21C3A-75F1-4D63-9568-3245184B3325}" srcOrd="4" destOrd="0" parTransId="{DBB47146-986B-40B3-8809-3F126012F1B2}" sibTransId="{207B84EF-8CFD-4107-8CF9-2CEE2C4B1D68}"/>
    <dgm:cxn modelId="{50398788-F6BD-4488-981C-97E95EF57F99}" srcId="{F128C81B-D698-4340-82B7-54200E8D3D51}" destId="{D08E1A1F-694E-41DF-9566-E54C0410F3A3}" srcOrd="5" destOrd="0" parTransId="{2CB1C33E-BE75-47AE-838D-E0454F908356}" sibTransId="{034CD8D6-E896-4599-A28A-79837DE1728F}"/>
    <dgm:cxn modelId="{E43B888A-EDB2-4BF1-B268-82A8075AFADE}" type="presOf" srcId="{859CB52F-8B78-402A-9849-4E29692B884D}" destId="{10A07CA5-3EE0-4289-9ADB-12A9C6282CE3}" srcOrd="0" destOrd="0" presId="urn:microsoft.com/office/officeart/2018/2/layout/IconLabelList"/>
    <dgm:cxn modelId="{E37D568E-AAEB-44E6-8E9F-6CCE77E6DA1A}" srcId="{F128C81B-D698-4340-82B7-54200E8D3D51}" destId="{859CB52F-8B78-402A-9849-4E29692B884D}" srcOrd="1" destOrd="0" parTransId="{9D7CB31D-2946-4567-8B2F-01CA3C790D1D}" sibTransId="{1DAF9436-C0DE-4DCC-B879-5AE0CD2DB5C8}"/>
    <dgm:cxn modelId="{A85B4ACB-79B6-4B01-8312-9B91C39312DE}" srcId="{F128C81B-D698-4340-82B7-54200E8D3D51}" destId="{9ABE6BFF-EE89-46F2-A299-252EA1CCBF90}" srcOrd="3" destOrd="0" parTransId="{05114ACE-6755-4A43-9BBE-712429245174}" sibTransId="{DE7B4393-EB6B-4D4E-9468-10931D7E054F}"/>
    <dgm:cxn modelId="{1F7A92F0-3F85-4026-9D80-C334C02CE6F5}" type="presOf" srcId="{D08E1A1F-694E-41DF-9566-E54C0410F3A3}" destId="{FD41E903-0454-498B-8050-6CD20466F46E}" srcOrd="0" destOrd="0" presId="urn:microsoft.com/office/officeart/2018/2/layout/IconLabelList"/>
    <dgm:cxn modelId="{5F76EA02-0A4E-4DA5-B5B3-60970EE3F4A4}" type="presParOf" srcId="{41A8CDBB-2FD8-49D8-B8A9-8026CCF57C0A}" destId="{847AE8DE-92FA-4F1F-BA95-5AA4F324D360}" srcOrd="0" destOrd="0" presId="urn:microsoft.com/office/officeart/2018/2/layout/IconLabelList"/>
    <dgm:cxn modelId="{7E3C50EA-F748-4866-BDFC-5A9F8D02F0BC}" type="presParOf" srcId="{847AE8DE-92FA-4F1F-BA95-5AA4F324D360}" destId="{1F7CB01A-8B47-46BA-A374-FB29F4B92CC6}" srcOrd="0" destOrd="0" presId="urn:microsoft.com/office/officeart/2018/2/layout/IconLabelList"/>
    <dgm:cxn modelId="{BB243F75-4242-4974-B87D-53D1F6706B27}" type="presParOf" srcId="{847AE8DE-92FA-4F1F-BA95-5AA4F324D360}" destId="{C0CA46B5-4976-4A72-8E25-4BB44E71EEFD}" srcOrd="1" destOrd="0" presId="urn:microsoft.com/office/officeart/2018/2/layout/IconLabelList"/>
    <dgm:cxn modelId="{E6B8211B-E1A2-4225-B16D-33758E9B5CF4}" type="presParOf" srcId="{847AE8DE-92FA-4F1F-BA95-5AA4F324D360}" destId="{ED82DC23-F0AC-4F1A-BA05-A12FFAAB2B5F}" srcOrd="2" destOrd="0" presId="urn:microsoft.com/office/officeart/2018/2/layout/IconLabelList"/>
    <dgm:cxn modelId="{32DAA324-714E-42DA-BCF3-F73BBFADADE4}" type="presParOf" srcId="{41A8CDBB-2FD8-49D8-B8A9-8026CCF57C0A}" destId="{378C1027-894D-4D53-8BFF-035CBA59A30C}" srcOrd="1" destOrd="0" presId="urn:microsoft.com/office/officeart/2018/2/layout/IconLabelList"/>
    <dgm:cxn modelId="{9FABB80A-40E1-4D85-9E71-9A5AB79074BF}" type="presParOf" srcId="{41A8CDBB-2FD8-49D8-B8A9-8026CCF57C0A}" destId="{3B74A0C8-DC8A-40A5-9823-9708E5CB03D2}" srcOrd="2" destOrd="0" presId="urn:microsoft.com/office/officeart/2018/2/layout/IconLabelList"/>
    <dgm:cxn modelId="{67248F3F-6EF6-4C39-9B67-A2DE4A8F4E2E}" type="presParOf" srcId="{3B74A0C8-DC8A-40A5-9823-9708E5CB03D2}" destId="{FB08A0EF-21C4-4E49-BF8E-6318AC75A653}" srcOrd="0" destOrd="0" presId="urn:microsoft.com/office/officeart/2018/2/layout/IconLabelList"/>
    <dgm:cxn modelId="{137EFED9-00F0-4B5A-A650-7CD9774E1D03}" type="presParOf" srcId="{3B74A0C8-DC8A-40A5-9823-9708E5CB03D2}" destId="{7B484DEC-37DF-4BE1-AAAF-5DEA0D8F46A5}" srcOrd="1" destOrd="0" presId="urn:microsoft.com/office/officeart/2018/2/layout/IconLabelList"/>
    <dgm:cxn modelId="{E6871E86-1F82-4680-B096-7A66F045CDA8}" type="presParOf" srcId="{3B74A0C8-DC8A-40A5-9823-9708E5CB03D2}" destId="{10A07CA5-3EE0-4289-9ADB-12A9C6282CE3}" srcOrd="2" destOrd="0" presId="urn:microsoft.com/office/officeart/2018/2/layout/IconLabelList"/>
    <dgm:cxn modelId="{9262147A-7CBC-4D0E-936E-147F6B9D168E}" type="presParOf" srcId="{41A8CDBB-2FD8-49D8-B8A9-8026CCF57C0A}" destId="{E08F59EB-AB5D-4D68-B0FC-430D0AF958D8}" srcOrd="3" destOrd="0" presId="urn:microsoft.com/office/officeart/2018/2/layout/IconLabelList"/>
    <dgm:cxn modelId="{66E971BD-04A5-42B6-9852-2523DE9A4EEE}" type="presParOf" srcId="{41A8CDBB-2FD8-49D8-B8A9-8026CCF57C0A}" destId="{D7A5C7D2-FFF3-47DC-9DC6-E72EAA26BE4C}" srcOrd="4" destOrd="0" presId="urn:microsoft.com/office/officeart/2018/2/layout/IconLabelList"/>
    <dgm:cxn modelId="{EE7FE4DA-EC4C-456A-B2C6-28AC73699360}" type="presParOf" srcId="{D7A5C7D2-FFF3-47DC-9DC6-E72EAA26BE4C}" destId="{26B299B2-F716-49BC-AFCF-17000566E4BD}" srcOrd="0" destOrd="0" presId="urn:microsoft.com/office/officeart/2018/2/layout/IconLabelList"/>
    <dgm:cxn modelId="{218D1020-65A1-4CA7-807E-DCE8B4440D99}" type="presParOf" srcId="{D7A5C7D2-FFF3-47DC-9DC6-E72EAA26BE4C}" destId="{8AF60E97-BC8C-4814-88B1-0E1C9775A83F}" srcOrd="1" destOrd="0" presId="urn:microsoft.com/office/officeart/2018/2/layout/IconLabelList"/>
    <dgm:cxn modelId="{4CAC9A8C-0CE3-4A61-84F0-70A30EB795D2}" type="presParOf" srcId="{D7A5C7D2-FFF3-47DC-9DC6-E72EAA26BE4C}" destId="{E409CE57-DE79-437D-9DCB-99A863CEFD98}" srcOrd="2" destOrd="0" presId="urn:microsoft.com/office/officeart/2018/2/layout/IconLabelList"/>
    <dgm:cxn modelId="{5BF7B1CD-31E0-4E8C-B876-56E3D207E0AA}" type="presParOf" srcId="{41A8CDBB-2FD8-49D8-B8A9-8026CCF57C0A}" destId="{7F6B11AF-D495-4C88-8685-3C39AAA880F8}" srcOrd="5" destOrd="0" presId="urn:microsoft.com/office/officeart/2018/2/layout/IconLabelList"/>
    <dgm:cxn modelId="{EEAB0D78-B57B-4669-A815-DD325B0316F7}" type="presParOf" srcId="{41A8CDBB-2FD8-49D8-B8A9-8026CCF57C0A}" destId="{F36A3206-D6C9-48D2-9806-1836E37F3814}" srcOrd="6" destOrd="0" presId="urn:microsoft.com/office/officeart/2018/2/layout/IconLabelList"/>
    <dgm:cxn modelId="{954211F4-BD00-43B1-92D5-512E7B392946}" type="presParOf" srcId="{F36A3206-D6C9-48D2-9806-1836E37F3814}" destId="{0C04FE67-E928-4C2C-BC2B-D7981D51D3C6}" srcOrd="0" destOrd="0" presId="urn:microsoft.com/office/officeart/2018/2/layout/IconLabelList"/>
    <dgm:cxn modelId="{EC808EDD-938A-4474-902D-CDD6302140E0}" type="presParOf" srcId="{F36A3206-D6C9-48D2-9806-1836E37F3814}" destId="{42A74315-18D2-47D6-B469-BC2688500B7E}" srcOrd="1" destOrd="0" presId="urn:microsoft.com/office/officeart/2018/2/layout/IconLabelList"/>
    <dgm:cxn modelId="{4ACB8382-E23D-40D3-BFF0-04B1443C15CE}" type="presParOf" srcId="{F36A3206-D6C9-48D2-9806-1836E37F3814}" destId="{BB707436-5817-46B9-A360-6974178F618F}" srcOrd="2" destOrd="0" presId="urn:microsoft.com/office/officeart/2018/2/layout/IconLabelList"/>
    <dgm:cxn modelId="{A18E1EBA-6368-4867-B25C-3669313B5ACB}" type="presParOf" srcId="{41A8CDBB-2FD8-49D8-B8A9-8026CCF57C0A}" destId="{9A9A58ED-0684-4E57-903F-1F019DECDB3C}" srcOrd="7" destOrd="0" presId="urn:microsoft.com/office/officeart/2018/2/layout/IconLabelList"/>
    <dgm:cxn modelId="{D5273A9E-9E7F-4340-931F-7914CBF194DD}" type="presParOf" srcId="{41A8CDBB-2FD8-49D8-B8A9-8026CCF57C0A}" destId="{AA49AE6A-194A-4914-B498-6458CB399D73}" srcOrd="8" destOrd="0" presId="urn:microsoft.com/office/officeart/2018/2/layout/IconLabelList"/>
    <dgm:cxn modelId="{D88D1F19-C7D9-494B-97CE-F1CFF4C79FF6}" type="presParOf" srcId="{AA49AE6A-194A-4914-B498-6458CB399D73}" destId="{63EAEA82-34FD-4542-B235-434B4A204C1E}" srcOrd="0" destOrd="0" presId="urn:microsoft.com/office/officeart/2018/2/layout/IconLabelList"/>
    <dgm:cxn modelId="{EC6B359E-3D07-4683-AA98-17E8BFEEA7A0}" type="presParOf" srcId="{AA49AE6A-194A-4914-B498-6458CB399D73}" destId="{503C6A50-E7B3-4789-BEED-0DF859564F77}" srcOrd="1" destOrd="0" presId="urn:microsoft.com/office/officeart/2018/2/layout/IconLabelList"/>
    <dgm:cxn modelId="{6C5ADC82-B878-4CC7-BD2E-1A21C155F468}" type="presParOf" srcId="{AA49AE6A-194A-4914-B498-6458CB399D73}" destId="{4C7CA6B1-7FBA-466C-9107-202DC2FBF54D}" srcOrd="2" destOrd="0" presId="urn:microsoft.com/office/officeart/2018/2/layout/IconLabelList"/>
    <dgm:cxn modelId="{DC1D1C6D-122C-4FD1-8441-D533086DB974}" type="presParOf" srcId="{41A8CDBB-2FD8-49D8-B8A9-8026CCF57C0A}" destId="{E59411B3-8436-4155-8AA9-2F4F0534A000}" srcOrd="9" destOrd="0" presId="urn:microsoft.com/office/officeart/2018/2/layout/IconLabelList"/>
    <dgm:cxn modelId="{D24AC089-C347-47EF-A32F-FD8E6DAF8D77}" type="presParOf" srcId="{41A8CDBB-2FD8-49D8-B8A9-8026CCF57C0A}" destId="{6FD00820-9D28-4307-B5CC-9A36E2041BE2}" srcOrd="10" destOrd="0" presId="urn:microsoft.com/office/officeart/2018/2/layout/IconLabelList"/>
    <dgm:cxn modelId="{028562A4-EE13-4C3F-AE3B-EC5CC41787B0}" type="presParOf" srcId="{6FD00820-9D28-4307-B5CC-9A36E2041BE2}" destId="{7C40D187-58C0-42EC-B41A-89D6DA79FF09}" srcOrd="0" destOrd="0" presId="urn:microsoft.com/office/officeart/2018/2/layout/IconLabelList"/>
    <dgm:cxn modelId="{FBFB9591-25EE-48CD-9A4E-8184704841DF}" type="presParOf" srcId="{6FD00820-9D28-4307-B5CC-9A36E2041BE2}" destId="{155DA636-7850-46F4-95BF-EA4FF412394B}" srcOrd="1" destOrd="0" presId="urn:microsoft.com/office/officeart/2018/2/layout/IconLabelList"/>
    <dgm:cxn modelId="{058087C4-D87E-4D26-A8F6-6B75EF76D39A}" type="presParOf" srcId="{6FD00820-9D28-4307-B5CC-9A36E2041BE2}" destId="{FD41E903-0454-498B-8050-6CD20466F46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0D18F9-673D-4615-A308-A64B84B055EB}">
      <dsp:nvSpPr>
        <dsp:cNvPr id="0" name=""/>
        <dsp:cNvSpPr/>
      </dsp:nvSpPr>
      <dsp:spPr>
        <a:xfrm>
          <a:off x="461094" y="468940"/>
          <a:ext cx="1435527" cy="143552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EFF40F-FE10-45BD-805A-F3688CC226FD}">
      <dsp:nvSpPr>
        <dsp:cNvPr id="0" name=""/>
        <dsp:cNvSpPr/>
      </dsp:nvSpPr>
      <dsp:spPr>
        <a:xfrm>
          <a:off x="767026" y="774872"/>
          <a:ext cx="823663" cy="8236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BF88E5-D435-4A00-AEA1-A61BD0064AD3}">
      <dsp:nvSpPr>
        <dsp:cNvPr id="0" name=""/>
        <dsp:cNvSpPr/>
      </dsp:nvSpPr>
      <dsp:spPr>
        <a:xfrm>
          <a:off x="2196" y="2351599"/>
          <a:ext cx="2353324" cy="1281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i="0" kern="1200" dirty="0">
              <a:latin typeface="Tenorite" panose="00000500000000000000" pitchFamily="2" charset="0"/>
            </a:rPr>
            <a:t>Manual data collection:</a:t>
          </a:r>
          <a:r>
            <a:rPr lang="en-US" sz="1400" b="0" i="0" kern="1200" dirty="0">
              <a:latin typeface="Tenorite" panose="00000500000000000000" pitchFamily="2" charset="0"/>
            </a:rPr>
            <a:t> Gathering information through paper forms, emails, or spreadsheets.</a:t>
          </a:r>
          <a:endParaRPr lang="en-US" sz="1400" kern="1200" dirty="0">
            <a:latin typeface="Tenorite" panose="00000500000000000000" pitchFamily="2" charset="0"/>
          </a:endParaRPr>
        </a:p>
      </dsp:txBody>
      <dsp:txXfrm>
        <a:off x="2196" y="2351599"/>
        <a:ext cx="2353324" cy="1281560"/>
      </dsp:txXfrm>
    </dsp:sp>
    <dsp:sp modelId="{40472D75-0D68-4107-B190-A4D75B61AF54}">
      <dsp:nvSpPr>
        <dsp:cNvPr id="0" name=""/>
        <dsp:cNvSpPr/>
      </dsp:nvSpPr>
      <dsp:spPr>
        <a:xfrm>
          <a:off x="3226250" y="468940"/>
          <a:ext cx="1435527" cy="143552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C7FC7D-8794-43D8-A35C-F331A404E335}">
      <dsp:nvSpPr>
        <dsp:cNvPr id="0" name=""/>
        <dsp:cNvSpPr/>
      </dsp:nvSpPr>
      <dsp:spPr>
        <a:xfrm>
          <a:off x="3532182" y="774872"/>
          <a:ext cx="823663" cy="8236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553C7B-E2AD-46D7-9F8B-CF4686212920}">
      <dsp:nvSpPr>
        <dsp:cNvPr id="0" name=""/>
        <dsp:cNvSpPr/>
      </dsp:nvSpPr>
      <dsp:spPr>
        <a:xfrm>
          <a:off x="2767352" y="2351599"/>
          <a:ext cx="2353324" cy="1281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i="0" kern="1200" dirty="0">
              <a:latin typeface="Tenorite" panose="00000500000000000000" pitchFamily="2" charset="0"/>
            </a:rPr>
            <a:t>Limited data analysis:</a:t>
          </a:r>
          <a:r>
            <a:rPr lang="en-US" sz="1400" b="0" i="0" kern="1200" dirty="0">
              <a:latin typeface="Tenorite" panose="00000500000000000000" pitchFamily="2" charset="0"/>
            </a:rPr>
            <a:t> Utilizing basic spreadsheet functions or relying on intuition for decision-making.</a:t>
          </a:r>
          <a:endParaRPr lang="en-US" sz="1400" kern="1200" dirty="0">
            <a:latin typeface="Tenorite" panose="00000500000000000000" pitchFamily="2" charset="0"/>
          </a:endParaRPr>
        </a:p>
      </dsp:txBody>
      <dsp:txXfrm>
        <a:off x="2767352" y="2351599"/>
        <a:ext cx="2353324" cy="1281560"/>
      </dsp:txXfrm>
    </dsp:sp>
    <dsp:sp modelId="{CC6CDC8E-B579-4F3E-BA91-B0263FD0CDBB}">
      <dsp:nvSpPr>
        <dsp:cNvPr id="0" name=""/>
        <dsp:cNvSpPr/>
      </dsp:nvSpPr>
      <dsp:spPr>
        <a:xfrm>
          <a:off x="5991406" y="468940"/>
          <a:ext cx="1435527" cy="143552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D58F62-B0EC-4A65-9F3B-BD9F387831E0}">
      <dsp:nvSpPr>
        <dsp:cNvPr id="0" name=""/>
        <dsp:cNvSpPr/>
      </dsp:nvSpPr>
      <dsp:spPr>
        <a:xfrm>
          <a:off x="6297338" y="774872"/>
          <a:ext cx="823663" cy="8236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A76016-DAD4-4496-9962-1C69F2C6A8FD}">
      <dsp:nvSpPr>
        <dsp:cNvPr id="0" name=""/>
        <dsp:cNvSpPr/>
      </dsp:nvSpPr>
      <dsp:spPr>
        <a:xfrm>
          <a:off x="5532507" y="2351599"/>
          <a:ext cx="2353324" cy="1281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i="0" kern="1200" dirty="0">
              <a:latin typeface="Tenorite" panose="00000500000000000000" pitchFamily="2" charset="0"/>
            </a:rPr>
            <a:t>Limited insights:</a:t>
          </a:r>
          <a:r>
            <a:rPr lang="en-US" sz="1400" b="0" i="0" kern="1200" dirty="0">
              <a:latin typeface="Tenorite" panose="00000500000000000000" pitchFamily="2" charset="0"/>
            </a:rPr>
            <a:t> Difficulty in identifying trends, patterns, or root causes of issues like high turnover or low productivity.</a:t>
          </a:r>
          <a:endParaRPr lang="en-US" sz="1400" kern="1200" dirty="0">
            <a:latin typeface="Tenorite" panose="00000500000000000000" pitchFamily="2" charset="0"/>
          </a:endParaRPr>
        </a:p>
      </dsp:txBody>
      <dsp:txXfrm>
        <a:off x="5532507" y="2351599"/>
        <a:ext cx="2353324" cy="1281560"/>
      </dsp:txXfrm>
    </dsp:sp>
    <dsp:sp modelId="{EFEDAE41-E6DD-4E2A-9CE7-CF37794BF7F2}">
      <dsp:nvSpPr>
        <dsp:cNvPr id="0" name=""/>
        <dsp:cNvSpPr/>
      </dsp:nvSpPr>
      <dsp:spPr>
        <a:xfrm>
          <a:off x="8756561" y="468940"/>
          <a:ext cx="1435527" cy="143552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BAD271-8F00-4CBF-B6B8-8DB8F3DBC637}">
      <dsp:nvSpPr>
        <dsp:cNvPr id="0" name=""/>
        <dsp:cNvSpPr/>
      </dsp:nvSpPr>
      <dsp:spPr>
        <a:xfrm>
          <a:off x="9062493" y="774872"/>
          <a:ext cx="823663" cy="8236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72F4E9-B2F5-4C13-BE45-0154C3031CF3}">
      <dsp:nvSpPr>
        <dsp:cNvPr id="0" name=""/>
        <dsp:cNvSpPr/>
      </dsp:nvSpPr>
      <dsp:spPr>
        <a:xfrm>
          <a:off x="8297663" y="2351599"/>
          <a:ext cx="2353324" cy="1281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i="0" kern="1200" dirty="0">
              <a:latin typeface="Tenorite" panose="00000500000000000000" pitchFamily="2" charset="0"/>
            </a:rPr>
            <a:t>Reactive approach:</a:t>
          </a:r>
          <a:r>
            <a:rPr lang="en-US" sz="1400" b="0" i="0" kern="1200" dirty="0">
              <a:latin typeface="Tenorite" panose="00000500000000000000" pitchFamily="2" charset="0"/>
            </a:rPr>
            <a:t> Responding to problems only after they arise, causing delays and potential financial losses</a:t>
          </a:r>
          <a:endParaRPr lang="en-US" sz="1400" kern="1200" dirty="0">
            <a:latin typeface="Tenorite" panose="00000500000000000000" pitchFamily="2" charset="0"/>
          </a:endParaRPr>
        </a:p>
      </dsp:txBody>
      <dsp:txXfrm>
        <a:off x="8297663" y="2351599"/>
        <a:ext cx="2353324" cy="12815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7CB01A-8B47-46BA-A374-FB29F4B92CC6}">
      <dsp:nvSpPr>
        <dsp:cNvPr id="0" name=""/>
        <dsp:cNvSpPr/>
      </dsp:nvSpPr>
      <dsp:spPr>
        <a:xfrm>
          <a:off x="478318" y="795624"/>
          <a:ext cx="773613" cy="7736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82DC23-F0AC-4F1A-BA05-A12FFAAB2B5F}">
      <dsp:nvSpPr>
        <dsp:cNvPr id="0" name=""/>
        <dsp:cNvSpPr/>
      </dsp:nvSpPr>
      <dsp:spPr>
        <a:xfrm>
          <a:off x="5554" y="1827224"/>
          <a:ext cx="1719140" cy="68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t>Question Formulation</a:t>
          </a:r>
          <a:endParaRPr lang="en-US" sz="1600" kern="1200" dirty="0"/>
        </a:p>
      </dsp:txBody>
      <dsp:txXfrm>
        <a:off x="5554" y="1827224"/>
        <a:ext cx="1719140" cy="687656"/>
      </dsp:txXfrm>
    </dsp:sp>
    <dsp:sp modelId="{FB08A0EF-21C4-4E49-BF8E-6318AC75A653}">
      <dsp:nvSpPr>
        <dsp:cNvPr id="0" name=""/>
        <dsp:cNvSpPr/>
      </dsp:nvSpPr>
      <dsp:spPr>
        <a:xfrm>
          <a:off x="2498308" y="795624"/>
          <a:ext cx="773613" cy="7736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A07CA5-3EE0-4289-9ADB-12A9C6282CE3}">
      <dsp:nvSpPr>
        <dsp:cNvPr id="0" name=""/>
        <dsp:cNvSpPr/>
      </dsp:nvSpPr>
      <dsp:spPr>
        <a:xfrm>
          <a:off x="2025544" y="1827224"/>
          <a:ext cx="1719140" cy="68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t>Data Acquisition</a:t>
          </a:r>
          <a:endParaRPr lang="en-US" sz="1600" kern="1200" dirty="0"/>
        </a:p>
      </dsp:txBody>
      <dsp:txXfrm>
        <a:off x="2025544" y="1827224"/>
        <a:ext cx="1719140" cy="687656"/>
      </dsp:txXfrm>
    </dsp:sp>
    <dsp:sp modelId="{26B299B2-F716-49BC-AFCF-17000566E4BD}">
      <dsp:nvSpPr>
        <dsp:cNvPr id="0" name=""/>
        <dsp:cNvSpPr/>
      </dsp:nvSpPr>
      <dsp:spPr>
        <a:xfrm>
          <a:off x="4518298" y="795624"/>
          <a:ext cx="773613" cy="7736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09CE57-DE79-437D-9DCB-99A863CEFD98}">
      <dsp:nvSpPr>
        <dsp:cNvPr id="0" name=""/>
        <dsp:cNvSpPr/>
      </dsp:nvSpPr>
      <dsp:spPr>
        <a:xfrm>
          <a:off x="4045535" y="1827224"/>
          <a:ext cx="1719140" cy="68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t>Data Management</a:t>
          </a:r>
          <a:endParaRPr lang="en-US" sz="1600" kern="1200" dirty="0"/>
        </a:p>
      </dsp:txBody>
      <dsp:txXfrm>
        <a:off x="4045535" y="1827224"/>
        <a:ext cx="1719140" cy="687656"/>
      </dsp:txXfrm>
    </dsp:sp>
    <dsp:sp modelId="{0C04FE67-E928-4C2C-BC2B-D7981D51D3C6}">
      <dsp:nvSpPr>
        <dsp:cNvPr id="0" name=""/>
        <dsp:cNvSpPr/>
      </dsp:nvSpPr>
      <dsp:spPr>
        <a:xfrm>
          <a:off x="6538288" y="795624"/>
          <a:ext cx="773613" cy="7736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707436-5817-46B9-A360-6974178F618F}">
      <dsp:nvSpPr>
        <dsp:cNvPr id="0" name=""/>
        <dsp:cNvSpPr/>
      </dsp:nvSpPr>
      <dsp:spPr>
        <a:xfrm>
          <a:off x="6065525" y="1827224"/>
          <a:ext cx="1719140" cy="68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t>Data Analysis</a:t>
          </a:r>
          <a:endParaRPr lang="en-US" sz="1600" kern="1200" dirty="0"/>
        </a:p>
      </dsp:txBody>
      <dsp:txXfrm>
        <a:off x="6065525" y="1827224"/>
        <a:ext cx="1719140" cy="687656"/>
      </dsp:txXfrm>
    </dsp:sp>
    <dsp:sp modelId="{63EAEA82-34FD-4542-B235-434B4A204C1E}">
      <dsp:nvSpPr>
        <dsp:cNvPr id="0" name=""/>
        <dsp:cNvSpPr/>
      </dsp:nvSpPr>
      <dsp:spPr>
        <a:xfrm>
          <a:off x="8558279" y="795624"/>
          <a:ext cx="773613" cy="77361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7CA6B1-7FBA-466C-9107-202DC2FBF54D}">
      <dsp:nvSpPr>
        <dsp:cNvPr id="0" name=""/>
        <dsp:cNvSpPr/>
      </dsp:nvSpPr>
      <dsp:spPr>
        <a:xfrm>
          <a:off x="8085515" y="1827224"/>
          <a:ext cx="1719140" cy="68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t>Data Interpretation and Storytelling</a:t>
          </a:r>
          <a:endParaRPr lang="en-US" sz="1600" kern="1200" dirty="0"/>
        </a:p>
      </dsp:txBody>
      <dsp:txXfrm>
        <a:off x="8085515" y="1827224"/>
        <a:ext cx="1719140" cy="687656"/>
      </dsp:txXfrm>
    </dsp:sp>
    <dsp:sp modelId="{7C40D187-58C0-42EC-B41A-89D6DA79FF09}">
      <dsp:nvSpPr>
        <dsp:cNvPr id="0" name=""/>
        <dsp:cNvSpPr/>
      </dsp:nvSpPr>
      <dsp:spPr>
        <a:xfrm>
          <a:off x="10578269" y="795624"/>
          <a:ext cx="773613" cy="77361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41E903-0454-498B-8050-6CD20466F46E}">
      <dsp:nvSpPr>
        <dsp:cNvPr id="0" name=""/>
        <dsp:cNvSpPr/>
      </dsp:nvSpPr>
      <dsp:spPr>
        <a:xfrm>
          <a:off x="10105505" y="1827224"/>
          <a:ext cx="1719140" cy="68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t>Deployment and Implementation</a:t>
          </a:r>
          <a:endParaRPr lang="en-US" sz="1600" b="1" kern="1200" dirty="0">
            <a:latin typeface="Seaford Display"/>
          </a:endParaRPr>
        </a:p>
      </dsp:txBody>
      <dsp:txXfrm>
        <a:off x="10105505" y="1827224"/>
        <a:ext cx="1719140" cy="68765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1849B0-2A42-4CE2-AFD6-FD301974CD2C}" type="datetimeFigureOut">
              <a:rPr lang="en-IN" smtClean="0"/>
              <a:t>06-04-2024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2DB3C1-9230-424B-A8EF-ADF28D9FB67C}" type="slidenum">
              <a:rPr lang="en-IN" smtClean="0"/>
              <a:t>‹#›</a:t>
            </a:fld>
            <a:endParaRPr lang="en-IN" dirty="0"/>
          </a:p>
        </p:txBody>
      </p:sp>
    </p:spTree>
    <p:extLst>
      <p:ext uri="{BB962C8B-B14F-4D97-AF65-F5344CB8AC3E}">
        <p14:creationId xmlns:p14="http://schemas.microsoft.com/office/powerpoint/2010/main" val="1076568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2DB3C1-9230-424B-A8EF-ADF28D9FB67C}" type="slidenum">
              <a:rPr lang="en-IN" smtClean="0"/>
              <a:t>5</a:t>
            </a:fld>
            <a:endParaRPr lang="en-IN" dirty="0"/>
          </a:p>
        </p:txBody>
      </p:sp>
    </p:spTree>
    <p:extLst>
      <p:ext uri="{BB962C8B-B14F-4D97-AF65-F5344CB8AC3E}">
        <p14:creationId xmlns:p14="http://schemas.microsoft.com/office/powerpoint/2010/main" val="511849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3C3BD54-29B9-3D42-B178-776ED395AA85}" type="datetimeFigureOut">
              <a:rPr lang="en-US" smtClean="0"/>
              <a:pPr/>
              <a:t>4/6/2024</a:t>
            </a:fld>
            <a:endParaRPr lang="en-US" sz="1400"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BB3423-611C-6944-BA94-F2572F362413}" type="slidenum">
              <a:rPr lang="en-US" smtClean="0"/>
              <a:t>‹#›</a:t>
            </a:fld>
            <a:endParaRPr lang="en-US" dirty="0"/>
          </a:p>
        </p:txBody>
      </p:sp>
    </p:spTree>
    <p:extLst>
      <p:ext uri="{BB962C8B-B14F-4D97-AF65-F5344CB8AC3E}">
        <p14:creationId xmlns:p14="http://schemas.microsoft.com/office/powerpoint/2010/main" val="3557539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3BD54-29B9-3D42-B178-776ED395AA85}" type="datetimeFigureOut">
              <a:rPr lang="en-US" smtClean="0"/>
              <a:t>4/6/2024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BB3423-611C-6944-BA94-F2572F362413}" type="slidenum">
              <a:rPr lang="en-US" smtClean="0"/>
              <a:t>‹#›</a:t>
            </a:fld>
            <a:endParaRPr lang="en-US" dirty="0"/>
          </a:p>
        </p:txBody>
      </p:sp>
    </p:spTree>
    <p:extLst>
      <p:ext uri="{BB962C8B-B14F-4D97-AF65-F5344CB8AC3E}">
        <p14:creationId xmlns:p14="http://schemas.microsoft.com/office/powerpoint/2010/main" val="1004156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3BD54-29B9-3D42-B178-776ED395AA85}" type="datetimeFigureOut">
              <a:rPr lang="en-US" smtClean="0"/>
              <a:t>4/6/2024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BB3423-611C-6944-BA94-F2572F362413}" type="slidenum">
              <a:rPr lang="en-US" smtClean="0"/>
              <a:t>‹#›</a:t>
            </a:fld>
            <a:endParaRPr lang="en-US" dirty="0"/>
          </a:p>
        </p:txBody>
      </p:sp>
    </p:spTree>
    <p:extLst>
      <p:ext uri="{BB962C8B-B14F-4D97-AF65-F5344CB8AC3E}">
        <p14:creationId xmlns:p14="http://schemas.microsoft.com/office/powerpoint/2010/main" val="3569676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3BD54-29B9-3D42-B178-776ED395AA85}" type="datetimeFigureOut">
              <a:rPr lang="en-US" smtClean="0"/>
              <a:t>4/6/2024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BB3423-611C-6944-BA94-F2572F362413}" type="slidenum">
              <a:rPr lang="en-US" smtClean="0"/>
              <a:t>‹#›</a:t>
            </a:fld>
            <a:endParaRPr lang="en-US" dirty="0"/>
          </a:p>
        </p:txBody>
      </p:sp>
    </p:spTree>
    <p:extLst>
      <p:ext uri="{BB962C8B-B14F-4D97-AF65-F5344CB8AC3E}">
        <p14:creationId xmlns:p14="http://schemas.microsoft.com/office/powerpoint/2010/main" val="4159289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C3BD54-29B9-3D42-B178-776ED395AA85}" type="datetimeFigureOut">
              <a:rPr lang="en-US" smtClean="0"/>
              <a:t>4/6/2024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BB3423-611C-6944-BA94-F2572F362413}" type="slidenum">
              <a:rPr lang="en-US" smtClean="0"/>
              <a:t>‹#›</a:t>
            </a:fld>
            <a:endParaRPr lang="en-US" dirty="0"/>
          </a:p>
        </p:txBody>
      </p:sp>
    </p:spTree>
    <p:extLst>
      <p:ext uri="{BB962C8B-B14F-4D97-AF65-F5344CB8AC3E}">
        <p14:creationId xmlns:p14="http://schemas.microsoft.com/office/powerpoint/2010/main" val="918652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C3BD54-29B9-3D42-B178-776ED395AA85}" type="datetimeFigureOut">
              <a:rPr lang="en-US" smtClean="0"/>
              <a:t>4/6/2024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BB3423-611C-6944-BA94-F2572F362413}" type="slidenum">
              <a:rPr lang="en-US" smtClean="0"/>
              <a:t>‹#›</a:t>
            </a:fld>
            <a:endParaRPr lang="en-US" dirty="0"/>
          </a:p>
        </p:txBody>
      </p:sp>
    </p:spTree>
    <p:extLst>
      <p:ext uri="{BB962C8B-B14F-4D97-AF65-F5344CB8AC3E}">
        <p14:creationId xmlns:p14="http://schemas.microsoft.com/office/powerpoint/2010/main" val="847137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C3BD54-29B9-3D42-B178-776ED395AA85}" type="datetimeFigureOut">
              <a:rPr lang="en-US" smtClean="0"/>
              <a:t>4/6/2024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BB3423-611C-6944-BA94-F2572F362413}" type="slidenum">
              <a:rPr lang="en-US" smtClean="0"/>
              <a:t>‹#›</a:t>
            </a:fld>
            <a:endParaRPr lang="en-US" dirty="0"/>
          </a:p>
        </p:txBody>
      </p:sp>
    </p:spTree>
    <p:extLst>
      <p:ext uri="{BB962C8B-B14F-4D97-AF65-F5344CB8AC3E}">
        <p14:creationId xmlns:p14="http://schemas.microsoft.com/office/powerpoint/2010/main" val="3190588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C3BD54-29B9-3D42-B178-776ED395AA85}" type="datetimeFigureOut">
              <a:rPr lang="en-US" smtClean="0"/>
              <a:t>4/6/2024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BB3423-611C-6944-BA94-F2572F362413}" type="slidenum">
              <a:rPr lang="en-US" smtClean="0"/>
              <a:t>‹#›</a:t>
            </a:fld>
            <a:endParaRPr lang="en-US" dirty="0"/>
          </a:p>
        </p:txBody>
      </p:sp>
    </p:spTree>
    <p:extLst>
      <p:ext uri="{BB962C8B-B14F-4D97-AF65-F5344CB8AC3E}">
        <p14:creationId xmlns:p14="http://schemas.microsoft.com/office/powerpoint/2010/main" val="1066060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C3BD54-29B9-3D42-B178-776ED395AA85}" type="datetimeFigureOut">
              <a:rPr lang="en-US" smtClean="0"/>
              <a:t>4/6/2024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BB3423-611C-6944-BA94-F2572F362413}" type="slidenum">
              <a:rPr lang="en-US" smtClean="0"/>
              <a:t>‹#›</a:t>
            </a:fld>
            <a:endParaRPr lang="en-US" dirty="0"/>
          </a:p>
        </p:txBody>
      </p:sp>
    </p:spTree>
    <p:extLst>
      <p:ext uri="{BB962C8B-B14F-4D97-AF65-F5344CB8AC3E}">
        <p14:creationId xmlns:p14="http://schemas.microsoft.com/office/powerpoint/2010/main" val="2250281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C3BD54-29B9-3D42-B178-776ED395AA85}" type="datetimeFigureOut">
              <a:rPr lang="en-US" smtClean="0"/>
              <a:t>4/6/2024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BB3423-611C-6944-BA94-F2572F362413}" type="slidenum">
              <a:rPr lang="en-US" smtClean="0"/>
              <a:t>‹#›</a:t>
            </a:fld>
            <a:endParaRPr lang="en-US" dirty="0"/>
          </a:p>
        </p:txBody>
      </p:sp>
    </p:spTree>
    <p:extLst>
      <p:ext uri="{BB962C8B-B14F-4D97-AF65-F5344CB8AC3E}">
        <p14:creationId xmlns:p14="http://schemas.microsoft.com/office/powerpoint/2010/main" val="3720209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C3BD54-29B9-3D42-B178-776ED395AA85}" type="datetimeFigureOut">
              <a:rPr lang="en-US" smtClean="0"/>
              <a:t>4/6/2024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BB3423-611C-6944-BA94-F2572F362413}" type="slidenum">
              <a:rPr lang="en-US" smtClean="0"/>
              <a:t>‹#›</a:t>
            </a:fld>
            <a:endParaRPr lang="en-US" dirty="0"/>
          </a:p>
        </p:txBody>
      </p:sp>
    </p:spTree>
    <p:extLst>
      <p:ext uri="{BB962C8B-B14F-4D97-AF65-F5344CB8AC3E}">
        <p14:creationId xmlns:p14="http://schemas.microsoft.com/office/powerpoint/2010/main" val="1835973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C3BD54-29B9-3D42-B178-776ED395AA85}" type="datetimeFigureOut">
              <a:rPr lang="en-US" smtClean="0"/>
              <a:pPr/>
              <a:t>4/6/2024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BB3423-611C-6944-BA94-F2572F362413}" type="slidenum">
              <a:rPr lang="en-US" smtClean="0"/>
              <a:pPr/>
              <a:t>‹#›</a:t>
            </a:fld>
            <a:endParaRPr lang="en-US" dirty="0"/>
          </a:p>
        </p:txBody>
      </p:sp>
    </p:spTree>
    <p:extLst>
      <p:ext uri="{BB962C8B-B14F-4D97-AF65-F5344CB8AC3E}">
        <p14:creationId xmlns:p14="http://schemas.microsoft.com/office/powerpoint/2010/main" val="49855048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DE8B6E-08BE-5D7C-F22B-EAF496937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4" y="1184472"/>
            <a:ext cx="5730240" cy="5536206"/>
          </a:xfrm>
          <a:prstGeom prst="rect">
            <a:avLst/>
          </a:prstGeom>
        </p:spPr>
      </p:pic>
      <p:sp>
        <p:nvSpPr>
          <p:cNvPr id="2" name="Title 1"/>
          <p:cNvSpPr>
            <a:spLocks noGrp="1"/>
          </p:cNvSpPr>
          <p:nvPr>
            <p:ph type="ctrTitle"/>
          </p:nvPr>
        </p:nvSpPr>
        <p:spPr>
          <a:xfrm>
            <a:off x="5193792" y="1810512"/>
            <a:ext cx="7019544" cy="1915467"/>
          </a:xfrm>
        </p:spPr>
        <p:txBody>
          <a:bodyPr>
            <a:normAutofit fontScale="90000"/>
          </a:bodyPr>
          <a:lstStyle/>
          <a:p>
            <a:pPr>
              <a:lnSpc>
                <a:spcPct val="90000"/>
              </a:lnSpc>
            </a:pPr>
            <a:r>
              <a:rPr lang="en-US" sz="4400" dirty="0">
                <a:latin typeface="Tenorite" panose="00000500000000000000" pitchFamily="2" charset="0"/>
              </a:rPr>
              <a:t>Comprehensive HR Data Analysis</a:t>
            </a:r>
            <a:br>
              <a:rPr lang="en-US" sz="4400" dirty="0">
                <a:latin typeface="Tenorite" panose="00000500000000000000" pitchFamily="2" charset="0"/>
              </a:rPr>
            </a:br>
            <a:r>
              <a:rPr lang="en-US" sz="4400" dirty="0">
                <a:latin typeface="Tenorite" panose="00000500000000000000" pitchFamily="2" charset="0"/>
              </a:rPr>
              <a:t>for Informed Decision-Making</a:t>
            </a:r>
          </a:p>
        </p:txBody>
      </p:sp>
      <p:sp>
        <p:nvSpPr>
          <p:cNvPr id="4" name="TextBox 3">
            <a:extLst>
              <a:ext uri="{FF2B5EF4-FFF2-40B4-BE49-F238E27FC236}">
                <a16:creationId xmlns:a16="http://schemas.microsoft.com/office/drawing/2014/main" id="{8D6A922A-075C-73EE-1FC7-0A16DDF2B911}"/>
              </a:ext>
            </a:extLst>
          </p:cNvPr>
          <p:cNvSpPr txBox="1"/>
          <p:nvPr/>
        </p:nvSpPr>
        <p:spPr>
          <a:xfrm>
            <a:off x="6955806" y="5317342"/>
            <a:ext cx="4410186" cy="461665"/>
          </a:xfrm>
          <a:prstGeom prst="rect">
            <a:avLst/>
          </a:prstGeom>
          <a:noFill/>
        </p:spPr>
        <p:txBody>
          <a:bodyPr wrap="square" rtlCol="0">
            <a:spAutoFit/>
          </a:bodyPr>
          <a:lstStyle/>
          <a:p>
            <a:r>
              <a:rPr lang="en-IN" sz="2400" dirty="0">
                <a:latin typeface="Tenorite" panose="00000500000000000000" pitchFamily="2" charset="0"/>
              </a:rPr>
              <a:t>Presented By: ASHOKRAJ D</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4E537-4098-8F40-DE53-56E53A073010}"/>
              </a:ext>
            </a:extLst>
          </p:cNvPr>
          <p:cNvSpPr>
            <a:spLocks noGrp="1"/>
          </p:cNvSpPr>
          <p:nvPr>
            <p:ph type="title"/>
          </p:nvPr>
        </p:nvSpPr>
        <p:spPr>
          <a:xfrm>
            <a:off x="565148" y="320801"/>
            <a:ext cx="8267299" cy="1446550"/>
          </a:xfrm>
        </p:spPr>
        <p:txBody>
          <a:bodyPr>
            <a:normAutofit/>
          </a:bodyPr>
          <a:lstStyle/>
          <a:p>
            <a:r>
              <a:rPr lang="en-US" dirty="0">
                <a:latin typeface="Tenorite" panose="00000500000000000000" pitchFamily="2" charset="0"/>
              </a:rPr>
              <a:t>Conclusion</a:t>
            </a:r>
          </a:p>
        </p:txBody>
      </p:sp>
      <p:sp>
        <p:nvSpPr>
          <p:cNvPr id="3" name="Content Placeholder 2">
            <a:extLst>
              <a:ext uri="{FF2B5EF4-FFF2-40B4-BE49-F238E27FC236}">
                <a16:creationId xmlns:a16="http://schemas.microsoft.com/office/drawing/2014/main" id="{9BE88A79-E94F-A73E-CDA3-1B4C826DE002}"/>
              </a:ext>
            </a:extLst>
          </p:cNvPr>
          <p:cNvSpPr>
            <a:spLocks noGrp="1"/>
          </p:cNvSpPr>
          <p:nvPr>
            <p:ph idx="1"/>
          </p:nvPr>
        </p:nvSpPr>
        <p:spPr>
          <a:xfrm>
            <a:off x="5476474" y="2553735"/>
            <a:ext cx="6711946" cy="5594401"/>
          </a:xfrm>
        </p:spPr>
        <p:txBody>
          <a:bodyPr>
            <a:noAutofit/>
          </a:bodyPr>
          <a:lstStyle/>
          <a:p>
            <a:pPr marL="342900" indent="-342900">
              <a:buFont typeface="+mj-lt"/>
              <a:buAutoNum type="arabicPeriod"/>
            </a:pPr>
            <a:r>
              <a:rPr lang="en-US" sz="1800" dirty="0"/>
              <a:t>In summary, the HR data analysis project has provided valuable insights into attendance, remote work preferences, and health-related patterns, enhancing capacity planning and suggesting a potential shift towards a hybrid work model.</a:t>
            </a:r>
          </a:p>
          <a:p>
            <a:pPr marL="342900" indent="-342900">
              <a:buFont typeface="+mj-lt"/>
              <a:buAutoNum type="arabicPeriod"/>
            </a:pPr>
            <a:endParaRPr lang="en-US" sz="1800" b="0" i="0" dirty="0">
              <a:solidFill>
                <a:srgbClr val="0D0D0D"/>
              </a:solidFill>
              <a:effectLst/>
            </a:endParaRPr>
          </a:p>
          <a:p>
            <a:pPr marL="342900" indent="-342900">
              <a:buFont typeface="+mj-lt"/>
              <a:buAutoNum type="arabicPeriod"/>
            </a:pPr>
            <a:r>
              <a:rPr lang="en-US" sz="1800" b="0" i="0" dirty="0">
                <a:solidFill>
                  <a:srgbClr val="0D0D0D"/>
                </a:solidFill>
                <a:effectLst/>
              </a:rPr>
              <a:t>By examining various factors such as work environment, leadership, career development opportunities, and compensation, HR can gain valuable insights into the specific issues influencing attrition.</a:t>
            </a:r>
            <a:endParaRPr lang="en-US" sz="1800" dirty="0"/>
          </a:p>
        </p:txBody>
      </p:sp>
      <p:pic>
        <p:nvPicPr>
          <p:cNvPr id="6" name="Picture 5">
            <a:extLst>
              <a:ext uri="{FF2B5EF4-FFF2-40B4-BE49-F238E27FC236}">
                <a16:creationId xmlns:a16="http://schemas.microsoft.com/office/drawing/2014/main" id="{1EB65729-231C-656F-772A-29D52FE1D5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87" y="1274905"/>
            <a:ext cx="5544437" cy="5544437"/>
          </a:xfrm>
          <a:prstGeom prst="rect">
            <a:avLst/>
          </a:prstGeom>
        </p:spPr>
      </p:pic>
    </p:spTree>
    <p:extLst>
      <p:ext uri="{BB962C8B-B14F-4D97-AF65-F5344CB8AC3E}">
        <p14:creationId xmlns:p14="http://schemas.microsoft.com/office/powerpoint/2010/main" val="154904034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35DBD0-DDE8-B743-C07A-7304D7F3F834}"/>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b="1" kern="1200" dirty="0">
                <a:solidFill>
                  <a:schemeClr val="tx2"/>
                </a:solidFill>
                <a:latin typeface="+mj-lt"/>
                <a:ea typeface="+mj-ea"/>
                <a:cs typeface="+mj-cs"/>
              </a:rPr>
              <a:t>THANK YOU</a:t>
            </a:r>
          </a:p>
        </p:txBody>
      </p:sp>
      <p:pic>
        <p:nvPicPr>
          <p:cNvPr id="6" name="Graphic 5" descr="Handshake">
            <a:extLst>
              <a:ext uri="{FF2B5EF4-FFF2-40B4-BE49-F238E27FC236}">
                <a16:creationId xmlns:a16="http://schemas.microsoft.com/office/drawing/2014/main" id="{710DF453-43C1-4766-30FF-097664055E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6408286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39671-1E7F-0281-51DD-4EBF999F5589}"/>
              </a:ext>
            </a:extLst>
          </p:cNvPr>
          <p:cNvSpPr>
            <a:spLocks noGrp="1"/>
          </p:cNvSpPr>
          <p:nvPr>
            <p:ph type="title"/>
          </p:nvPr>
        </p:nvSpPr>
        <p:spPr>
          <a:xfrm>
            <a:off x="6096000" y="200025"/>
            <a:ext cx="5471135" cy="715519"/>
          </a:xfrm>
        </p:spPr>
        <p:txBody>
          <a:bodyPr>
            <a:normAutofit/>
          </a:bodyPr>
          <a:lstStyle/>
          <a:p>
            <a:r>
              <a:rPr lang="en-US" dirty="0">
                <a:latin typeface="Tenorite" panose="00000500000000000000" pitchFamily="2" charset="0"/>
                <a:ea typeface="+mj-lt"/>
                <a:cs typeface="+mj-lt"/>
              </a:rPr>
              <a:t>Abstract</a:t>
            </a:r>
            <a:endParaRPr lang="en-US" dirty="0">
              <a:latin typeface="Tenorite" panose="00000500000000000000" pitchFamily="2" charset="0"/>
            </a:endParaRPr>
          </a:p>
        </p:txBody>
      </p:sp>
      <p:sp>
        <p:nvSpPr>
          <p:cNvPr id="3" name="Content Placeholder 2">
            <a:extLst>
              <a:ext uri="{FF2B5EF4-FFF2-40B4-BE49-F238E27FC236}">
                <a16:creationId xmlns:a16="http://schemas.microsoft.com/office/drawing/2014/main" id="{F5A79866-2EBB-CADC-0DB5-24DCD876D4EA}"/>
              </a:ext>
            </a:extLst>
          </p:cNvPr>
          <p:cNvSpPr>
            <a:spLocks noGrp="1"/>
          </p:cNvSpPr>
          <p:nvPr>
            <p:ph idx="1"/>
          </p:nvPr>
        </p:nvSpPr>
        <p:spPr>
          <a:xfrm>
            <a:off x="5125831" y="1153289"/>
            <a:ext cx="6662277" cy="5020057"/>
          </a:xfrm>
        </p:spPr>
        <p:txBody>
          <a:bodyPr vert="horz" lIns="91440" tIns="45720" rIns="91440" bIns="45720" rtlCol="0" anchor="t">
            <a:noAutofit/>
          </a:bodyPr>
          <a:lstStyle/>
          <a:p>
            <a:pPr marL="342900" indent="-342900">
              <a:lnSpc>
                <a:spcPct val="120000"/>
              </a:lnSpc>
              <a:buAutoNum type="arabicPeriod"/>
            </a:pPr>
            <a:r>
              <a:rPr lang="en-US" sz="1400" dirty="0">
                <a:latin typeface="Tenorite" panose="00000500000000000000" pitchFamily="2" charset="0"/>
                <a:ea typeface="+mn-lt"/>
                <a:cs typeface="+mn-lt"/>
              </a:rPr>
              <a:t>Utilizing advanced machine learning algorithms, HR data science can develop predictive models to identify employees at a higher risk of attrition. By analyzing historical data on employee turnover, key factors contributing to attrition, such as job satisfaction, performance metrics, and engagement levels, can be identified. This empowers HR professionals to proactively address potential attrition risks and implement targeted retention strategies. </a:t>
            </a:r>
          </a:p>
          <a:p>
            <a:pPr marL="342900" indent="-342900">
              <a:lnSpc>
                <a:spcPct val="120000"/>
              </a:lnSpc>
              <a:buAutoNum type="arabicPeriod"/>
            </a:pPr>
            <a:r>
              <a:rPr lang="en-US" sz="1400" dirty="0">
                <a:latin typeface="Tenorite" panose="00000500000000000000" pitchFamily="2" charset="0"/>
                <a:ea typeface="+mn-lt"/>
                <a:cs typeface="+mn-lt"/>
              </a:rPr>
              <a:t>Focused on attendance data, the analysis aims to meet stakeholders' expectations by exploring working preferences, enhancing capacity planning, identifying health-related patterns, and understanding correlations with external factors. </a:t>
            </a:r>
          </a:p>
          <a:p>
            <a:pPr marL="342900" indent="-342900">
              <a:lnSpc>
                <a:spcPct val="120000"/>
              </a:lnSpc>
              <a:buAutoNum type="arabicPeriod"/>
            </a:pPr>
            <a:r>
              <a:rPr lang="en-US" sz="1400" dirty="0">
                <a:latin typeface="Tenorite" panose="00000500000000000000" pitchFamily="2" charset="0"/>
                <a:ea typeface="+mn-lt"/>
                <a:cs typeface="+mn-lt"/>
              </a:rPr>
              <a:t>The project's key objectives include assessing the frequency and reasons for remote work, evaluating overall employee presence for effective capacity planning, scrutinizing sick leave patterns to identify potential health concerns, and examining the impact of external events on attendance. </a:t>
            </a:r>
          </a:p>
          <a:p>
            <a:pPr marL="342900" indent="-342900">
              <a:lnSpc>
                <a:spcPct val="120000"/>
              </a:lnSpc>
              <a:buAutoNum type="arabicPeriod"/>
            </a:pPr>
            <a:r>
              <a:rPr lang="en-US" sz="1400" dirty="0">
                <a:latin typeface="Tenorite" panose="00000500000000000000" pitchFamily="2" charset="0"/>
                <a:ea typeface="+mn-lt"/>
                <a:cs typeface="+mn-lt"/>
              </a:rPr>
              <a:t>Through a comprehensive analytics report, the project aims to empower HR and organizational leaders with valuable insights to make informed decisions related to team building, space utilization, and health measures. .</a:t>
            </a:r>
            <a:endParaRPr lang="en-US" sz="1400" dirty="0">
              <a:latin typeface="Tenorite" panose="00000500000000000000" pitchFamily="2" charset="0"/>
            </a:endParaRPr>
          </a:p>
        </p:txBody>
      </p:sp>
      <p:pic>
        <p:nvPicPr>
          <p:cNvPr id="5" name="Picture 4" descr="A white background with black and white clouds">
            <a:extLst>
              <a:ext uri="{FF2B5EF4-FFF2-40B4-BE49-F238E27FC236}">
                <a16:creationId xmlns:a16="http://schemas.microsoft.com/office/drawing/2014/main" id="{189825BD-076B-C8DA-4BE1-1D101C31ED71}"/>
              </a:ext>
            </a:extLst>
          </p:cNvPr>
          <p:cNvPicPr>
            <a:picLocks noChangeAspect="1"/>
          </p:cNvPicPr>
          <p:nvPr/>
        </p:nvPicPr>
        <p:blipFill>
          <a:blip r:embed="rId2"/>
          <a:stretch>
            <a:fillRect/>
          </a:stretch>
        </p:blipFill>
        <p:spPr>
          <a:xfrm>
            <a:off x="0" y="1069847"/>
            <a:ext cx="5189839" cy="5317855"/>
          </a:xfrm>
          <a:prstGeom prst="rect">
            <a:avLst/>
          </a:prstGeom>
        </p:spPr>
      </p:pic>
    </p:spTree>
    <p:extLst>
      <p:ext uri="{BB962C8B-B14F-4D97-AF65-F5344CB8AC3E}">
        <p14:creationId xmlns:p14="http://schemas.microsoft.com/office/powerpoint/2010/main" val="117620448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9F856-9911-03AA-7E1C-FEBF1CA5F54D}"/>
              </a:ext>
            </a:extLst>
          </p:cNvPr>
          <p:cNvSpPr>
            <a:spLocks noGrp="1"/>
          </p:cNvSpPr>
          <p:nvPr>
            <p:ph type="title"/>
          </p:nvPr>
        </p:nvSpPr>
        <p:spPr/>
        <p:txBody>
          <a:bodyPr>
            <a:normAutofit/>
          </a:bodyPr>
          <a:lstStyle/>
          <a:p>
            <a:r>
              <a:rPr lang="en-US" b="1" dirty="0">
                <a:cs typeface="Arial"/>
              </a:rPr>
              <a:t>Existing System </a:t>
            </a:r>
            <a:endParaRPr lang="en-US" dirty="0"/>
          </a:p>
        </p:txBody>
      </p:sp>
      <p:graphicFrame>
        <p:nvGraphicFramePr>
          <p:cNvPr id="27" name="Content Placeholder 2">
            <a:extLst>
              <a:ext uri="{FF2B5EF4-FFF2-40B4-BE49-F238E27FC236}">
                <a16:creationId xmlns:a16="http://schemas.microsoft.com/office/drawing/2014/main" id="{76331C7E-2900-A652-4C39-63CCD2829950}"/>
              </a:ext>
            </a:extLst>
          </p:cNvPr>
          <p:cNvGraphicFramePr>
            <a:graphicFrameLocks noGrp="1"/>
          </p:cNvGraphicFramePr>
          <p:nvPr>
            <p:ph idx="1"/>
            <p:extLst>
              <p:ext uri="{D42A27DB-BD31-4B8C-83A1-F6EECF244321}">
                <p14:modId xmlns:p14="http://schemas.microsoft.com/office/powerpoint/2010/main" val="1142508203"/>
              </p:ext>
            </p:extLst>
          </p:nvPr>
        </p:nvGraphicFramePr>
        <p:xfrm>
          <a:off x="565149" y="2120900"/>
          <a:ext cx="10653184" cy="4102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594353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442FF-D27D-D304-17A5-DCD0B468F105}"/>
              </a:ext>
            </a:extLst>
          </p:cNvPr>
          <p:cNvSpPr>
            <a:spLocks noGrp="1"/>
          </p:cNvSpPr>
          <p:nvPr>
            <p:ph type="title"/>
          </p:nvPr>
        </p:nvSpPr>
        <p:spPr>
          <a:xfrm>
            <a:off x="624865" y="623014"/>
            <a:ext cx="5471135" cy="1446550"/>
          </a:xfrm>
        </p:spPr>
        <p:txBody>
          <a:bodyPr>
            <a:normAutofit/>
          </a:bodyPr>
          <a:lstStyle/>
          <a:p>
            <a:r>
              <a:rPr lang="en-US" dirty="0">
                <a:latin typeface="Tenorite" panose="00000500000000000000" pitchFamily="2" charset="0"/>
                <a:cs typeface="Arial"/>
              </a:rPr>
              <a:t>Proposed System  </a:t>
            </a:r>
            <a:endParaRPr lang="en-US" dirty="0">
              <a:latin typeface="Tenorite" panose="00000500000000000000" pitchFamily="2" charset="0"/>
            </a:endParaRPr>
          </a:p>
        </p:txBody>
      </p:sp>
      <p:sp>
        <p:nvSpPr>
          <p:cNvPr id="377" name="Content Placeholder 376">
            <a:extLst>
              <a:ext uri="{FF2B5EF4-FFF2-40B4-BE49-F238E27FC236}">
                <a16:creationId xmlns:a16="http://schemas.microsoft.com/office/drawing/2014/main" id="{0E197E98-E7B0-2B7C-1A18-C6743D477FD8}"/>
              </a:ext>
            </a:extLst>
          </p:cNvPr>
          <p:cNvSpPr>
            <a:spLocks noGrp="1"/>
          </p:cNvSpPr>
          <p:nvPr>
            <p:ph idx="1"/>
          </p:nvPr>
        </p:nvSpPr>
        <p:spPr>
          <a:xfrm>
            <a:off x="4906548" y="3038152"/>
            <a:ext cx="3277332" cy="781594"/>
          </a:xfrm>
        </p:spPr>
        <p:txBody>
          <a:bodyPr vert="horz" lIns="91440" tIns="45720" rIns="91440" bIns="45720" rtlCol="0" anchor="t">
            <a:normAutofit fontScale="92500" lnSpcReduction="10000"/>
          </a:bodyPr>
          <a:lstStyle/>
          <a:p>
            <a:pPr marL="0" indent="0">
              <a:lnSpc>
                <a:spcPct val="90000"/>
              </a:lnSpc>
              <a:buNone/>
            </a:pPr>
            <a:r>
              <a:rPr lang="en-US" sz="1500" b="1" dirty="0">
                <a:latin typeface="Tenorite" panose="00000500000000000000" pitchFamily="2" charset="0"/>
                <a:cs typeface="Arial"/>
              </a:rPr>
              <a:t>Proactive approach:</a:t>
            </a:r>
            <a:r>
              <a:rPr lang="en-US" sz="1500" dirty="0">
                <a:latin typeface="Tenorite" panose="00000500000000000000" pitchFamily="2" charset="0"/>
                <a:cs typeface="Arial"/>
              </a:rPr>
              <a:t> Leveraging insights to improve hiring, training, compensation, and overall employee experience.</a:t>
            </a:r>
            <a:endParaRPr lang="en-US" sz="1500" dirty="0">
              <a:latin typeface="Tenorite" panose="00000500000000000000" pitchFamily="2" charset="0"/>
            </a:endParaRPr>
          </a:p>
          <a:p>
            <a:pPr>
              <a:lnSpc>
                <a:spcPct val="90000"/>
              </a:lnSpc>
            </a:pPr>
            <a:endParaRPr lang="en-US" sz="1500" dirty="0">
              <a:latin typeface="Tenorite" panose="00000500000000000000" pitchFamily="2" charset="0"/>
            </a:endParaRPr>
          </a:p>
        </p:txBody>
      </p:sp>
      <p:pic>
        <p:nvPicPr>
          <p:cNvPr id="6" name="Graphic 5" descr="Hockey Stick Curve Graph with solid fill">
            <a:extLst>
              <a:ext uri="{FF2B5EF4-FFF2-40B4-BE49-F238E27FC236}">
                <a16:creationId xmlns:a16="http://schemas.microsoft.com/office/drawing/2014/main" id="{FCE8033B-1F78-0E61-F30B-3A41D7CEF5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4680" y="1914524"/>
            <a:ext cx="914400" cy="914400"/>
          </a:xfrm>
          <a:prstGeom prst="rect">
            <a:avLst/>
          </a:prstGeom>
        </p:spPr>
      </p:pic>
      <p:sp>
        <p:nvSpPr>
          <p:cNvPr id="9" name="TextBox 8">
            <a:extLst>
              <a:ext uri="{FF2B5EF4-FFF2-40B4-BE49-F238E27FC236}">
                <a16:creationId xmlns:a16="http://schemas.microsoft.com/office/drawing/2014/main" id="{EDD70854-D1D5-C962-E935-5DEC83456355}"/>
              </a:ext>
            </a:extLst>
          </p:cNvPr>
          <p:cNvSpPr txBox="1"/>
          <p:nvPr/>
        </p:nvSpPr>
        <p:spPr>
          <a:xfrm>
            <a:off x="115477" y="3037277"/>
            <a:ext cx="347764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baseline="0" dirty="0">
                <a:latin typeface="Tenorite" panose="00000500000000000000" pitchFamily="2" charset="0"/>
                <a:ea typeface="Arial"/>
                <a:cs typeface="Arial"/>
              </a:rPr>
              <a:t>Advanced data analysis:</a:t>
            </a:r>
            <a:r>
              <a:rPr lang="en-US" sz="1400" baseline="0" dirty="0">
                <a:latin typeface="Tenorite" panose="00000500000000000000" pitchFamily="2" charset="0"/>
                <a:ea typeface="Arial"/>
                <a:cs typeface="Arial"/>
              </a:rPr>
              <a:t> Employing tools like statistical analysis, machine learning, and data visualization.</a:t>
            </a:r>
            <a:r>
              <a:rPr lang="en-US" sz="1400" dirty="0">
                <a:latin typeface="Tenorite" panose="00000500000000000000" pitchFamily="2" charset="0"/>
                <a:ea typeface="Arial"/>
                <a:cs typeface="Arial"/>
              </a:rPr>
              <a:t>​</a:t>
            </a:r>
            <a:endParaRPr lang="en-US" sz="1400" dirty="0">
              <a:latin typeface="Tenorite" panose="00000500000000000000" pitchFamily="2" charset="0"/>
            </a:endParaRPr>
          </a:p>
        </p:txBody>
      </p:sp>
      <p:pic>
        <p:nvPicPr>
          <p:cNvPr id="10" name="Graphic 9" descr="Run outline">
            <a:extLst>
              <a:ext uri="{FF2B5EF4-FFF2-40B4-BE49-F238E27FC236}">
                <a16:creationId xmlns:a16="http://schemas.microsoft.com/office/drawing/2014/main" id="{429A6A31-4346-6E2B-2B3F-2950851433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68576" y="1914524"/>
            <a:ext cx="874506" cy="874506"/>
          </a:xfrm>
          <a:prstGeom prst="rect">
            <a:avLst/>
          </a:prstGeom>
        </p:spPr>
      </p:pic>
      <p:sp>
        <p:nvSpPr>
          <p:cNvPr id="3" name="TextBox 2">
            <a:extLst>
              <a:ext uri="{FF2B5EF4-FFF2-40B4-BE49-F238E27FC236}">
                <a16:creationId xmlns:a16="http://schemas.microsoft.com/office/drawing/2014/main" id="{AF9D19A6-D533-FC63-F666-E14BD2B5BF50}"/>
              </a:ext>
            </a:extLst>
          </p:cNvPr>
          <p:cNvSpPr txBox="1"/>
          <p:nvPr/>
        </p:nvSpPr>
        <p:spPr>
          <a:xfrm>
            <a:off x="9144000" y="3037277"/>
            <a:ext cx="277072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baseline="0" dirty="0">
                <a:latin typeface="Tenorite" panose="00000500000000000000" pitchFamily="2" charset="0"/>
                <a:ea typeface="Arial"/>
                <a:cs typeface="Arial"/>
              </a:rPr>
              <a:t>Actionable insights:</a:t>
            </a:r>
            <a:r>
              <a:rPr lang="en-US" sz="1400" baseline="0" dirty="0">
                <a:latin typeface="Tenorite" panose="00000500000000000000" pitchFamily="2" charset="0"/>
                <a:ea typeface="Arial"/>
                <a:cs typeface="Arial"/>
              </a:rPr>
              <a:t> Identifying key factors influencing employee performance, engagement, and retention.</a:t>
            </a:r>
            <a:r>
              <a:rPr lang="en-US" sz="1400" dirty="0">
                <a:latin typeface="Tenorite" panose="00000500000000000000" pitchFamily="2" charset="0"/>
                <a:ea typeface="Arial"/>
                <a:cs typeface="Arial"/>
              </a:rPr>
              <a:t>​</a:t>
            </a:r>
            <a:endParaRPr lang="en-US" dirty="0">
              <a:latin typeface="Tenorite" panose="00000500000000000000" pitchFamily="2" charset="0"/>
            </a:endParaRPr>
          </a:p>
        </p:txBody>
      </p:sp>
      <p:pic>
        <p:nvPicPr>
          <p:cNvPr id="11" name="Graphic 10" descr="Research outline">
            <a:extLst>
              <a:ext uri="{FF2B5EF4-FFF2-40B4-BE49-F238E27FC236}">
                <a16:creationId xmlns:a16="http://schemas.microsoft.com/office/drawing/2014/main" id="{A54B570F-8C4C-419B-5487-63F37FAFB2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2983" y="4591180"/>
            <a:ext cx="860613" cy="738664"/>
          </a:xfrm>
          <a:prstGeom prst="rect">
            <a:avLst/>
          </a:prstGeom>
        </p:spPr>
      </p:pic>
      <p:sp>
        <p:nvSpPr>
          <p:cNvPr id="13" name="TextBox 12">
            <a:extLst>
              <a:ext uri="{FF2B5EF4-FFF2-40B4-BE49-F238E27FC236}">
                <a16:creationId xmlns:a16="http://schemas.microsoft.com/office/drawing/2014/main" id="{E1607CDF-1477-E346-D824-5FCA8AFE5270}"/>
              </a:ext>
            </a:extLst>
          </p:cNvPr>
          <p:cNvSpPr txBox="1"/>
          <p:nvPr/>
        </p:nvSpPr>
        <p:spPr>
          <a:xfrm>
            <a:off x="264823" y="5504935"/>
            <a:ext cx="4188305"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500" b="1" baseline="0" dirty="0">
                <a:latin typeface="Tenorite" panose="00000500000000000000" pitchFamily="2" charset="0"/>
                <a:ea typeface="Arial"/>
                <a:cs typeface="Arial"/>
              </a:rPr>
              <a:t>Predictive modeling:</a:t>
            </a:r>
            <a:r>
              <a:rPr lang="en-US" sz="1500" baseline="0" dirty="0">
                <a:latin typeface="Tenorite" panose="00000500000000000000" pitchFamily="2" charset="0"/>
                <a:ea typeface="Arial"/>
                <a:cs typeface="Arial"/>
              </a:rPr>
              <a:t> Proactively identifying potential issues and developing data-driven solutions.</a:t>
            </a:r>
            <a:r>
              <a:rPr lang="en-US" sz="1500" dirty="0">
                <a:latin typeface="Tenorite" panose="00000500000000000000" pitchFamily="2" charset="0"/>
                <a:ea typeface="Arial"/>
                <a:cs typeface="Arial"/>
              </a:rPr>
              <a:t>​</a:t>
            </a:r>
            <a:endParaRPr lang="en-US" dirty="0">
              <a:latin typeface="Tenorite" panose="00000500000000000000" pitchFamily="2" charset="0"/>
            </a:endParaRPr>
          </a:p>
        </p:txBody>
      </p:sp>
      <p:pic>
        <p:nvPicPr>
          <p:cNvPr id="14" name="Graphic 13" descr="Settings outline">
            <a:extLst>
              <a:ext uri="{FF2B5EF4-FFF2-40B4-BE49-F238E27FC236}">
                <a16:creationId xmlns:a16="http://schemas.microsoft.com/office/drawing/2014/main" id="{1BAB7872-1D10-A7E0-60F1-C19844ABA3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5917" y="1839156"/>
            <a:ext cx="914400" cy="914400"/>
          </a:xfrm>
          <a:prstGeom prst="rect">
            <a:avLst/>
          </a:prstGeom>
        </p:spPr>
      </p:pic>
    </p:spTree>
    <p:extLst>
      <p:ext uri="{BB962C8B-B14F-4D97-AF65-F5344CB8AC3E}">
        <p14:creationId xmlns:p14="http://schemas.microsoft.com/office/powerpoint/2010/main" val="425217764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120A-B21D-AC17-7FCF-100FD00E5BB9}"/>
              </a:ext>
            </a:extLst>
          </p:cNvPr>
          <p:cNvSpPr>
            <a:spLocks noGrp="1"/>
          </p:cNvSpPr>
          <p:nvPr>
            <p:ph type="title"/>
          </p:nvPr>
        </p:nvSpPr>
        <p:spPr>
          <a:xfrm>
            <a:off x="390144" y="145669"/>
            <a:ext cx="10515600" cy="1061339"/>
          </a:xfrm>
        </p:spPr>
        <p:txBody>
          <a:bodyPr>
            <a:normAutofit/>
          </a:bodyPr>
          <a:lstStyle/>
          <a:p>
            <a:r>
              <a:rPr lang="en-US" b="0" i="0" dirty="0">
                <a:solidFill>
                  <a:srgbClr val="0D0D0D"/>
                </a:solidFill>
                <a:effectLst/>
                <a:latin typeface="Tenorite" panose="00000500000000000000" pitchFamily="2" charset="0"/>
              </a:rPr>
              <a:t>Random Forest Algorithm</a:t>
            </a:r>
            <a:endParaRPr lang="en-IN" dirty="0">
              <a:solidFill>
                <a:schemeClr val="bg1"/>
              </a:solidFill>
              <a:latin typeface="Tenorite" panose="00000500000000000000" pitchFamily="2" charset="0"/>
            </a:endParaRPr>
          </a:p>
        </p:txBody>
      </p:sp>
      <p:pic>
        <p:nvPicPr>
          <p:cNvPr id="9" name="Content Placeholder 8" descr="A white background with black and white clouds&#10;&#10;Description automatically generated">
            <a:extLst>
              <a:ext uri="{FF2B5EF4-FFF2-40B4-BE49-F238E27FC236}">
                <a16:creationId xmlns:a16="http://schemas.microsoft.com/office/drawing/2014/main" id="{FCE8DA45-5C28-131A-B887-825A74FCB6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4755" y="1971929"/>
            <a:ext cx="4351338" cy="4351338"/>
          </a:xfrm>
        </p:spPr>
      </p:pic>
      <p:sp>
        <p:nvSpPr>
          <p:cNvPr id="10" name="TextBox 9">
            <a:extLst>
              <a:ext uri="{FF2B5EF4-FFF2-40B4-BE49-F238E27FC236}">
                <a16:creationId xmlns:a16="http://schemas.microsoft.com/office/drawing/2014/main" id="{C08E37BD-644B-D1A1-3040-E8D15ACA9770}"/>
              </a:ext>
            </a:extLst>
          </p:cNvPr>
          <p:cNvSpPr txBox="1"/>
          <p:nvPr/>
        </p:nvSpPr>
        <p:spPr>
          <a:xfrm>
            <a:off x="4992624" y="1045935"/>
            <a:ext cx="7004304" cy="5446940"/>
          </a:xfrm>
          <a:prstGeom prst="rect">
            <a:avLst/>
          </a:prstGeom>
          <a:noFill/>
        </p:spPr>
        <p:txBody>
          <a:bodyPr wrap="square" rtlCol="0">
            <a:spAutoFit/>
          </a:bodyPr>
          <a:lstStyle/>
          <a:p>
            <a:r>
              <a:rPr lang="en-US" b="0" i="0" dirty="0">
                <a:solidFill>
                  <a:srgbClr val="0D0D0D"/>
                </a:solidFill>
                <a:effectLst/>
                <a:latin typeface="Tenorite" panose="00000500000000000000" pitchFamily="2" charset="0"/>
              </a:rPr>
              <a:t>Random Forest is a popular machine learning algorithm used for both classification and regression tasks in data analysis. It belongs to the ensemble learning methods, which combine multiple models to improve predictive performance.</a:t>
            </a:r>
          </a:p>
          <a:p>
            <a:pPr>
              <a:lnSpc>
                <a:spcPct val="150000"/>
              </a:lnSpc>
              <a:buFont typeface="Arial" panose="020B0604020202020204" pitchFamily="34" charset="0"/>
              <a:buChar char="•"/>
            </a:pPr>
            <a:r>
              <a:rPr lang="en-US" b="0" i="0" dirty="0">
                <a:solidFill>
                  <a:srgbClr val="000000"/>
                </a:solidFill>
                <a:effectLst/>
                <a:latin typeface="Tenorite" panose="00000500000000000000" pitchFamily="2" charset="0"/>
              </a:rPr>
              <a:t>It takes less training time as compared to other algorithms.</a:t>
            </a:r>
          </a:p>
          <a:p>
            <a:pPr>
              <a:lnSpc>
                <a:spcPct val="150000"/>
              </a:lnSpc>
              <a:buFont typeface="Arial" panose="020B0604020202020204" pitchFamily="34" charset="0"/>
              <a:buChar char="•"/>
            </a:pPr>
            <a:r>
              <a:rPr lang="en-US" b="0" i="0" dirty="0">
                <a:solidFill>
                  <a:srgbClr val="000000"/>
                </a:solidFill>
                <a:effectLst/>
                <a:latin typeface="Tenorite" panose="00000500000000000000" pitchFamily="2" charset="0"/>
              </a:rPr>
              <a:t>It predicts output with high accuracy, even for the large dataset it runs efficiently.</a:t>
            </a:r>
          </a:p>
          <a:p>
            <a:pPr>
              <a:lnSpc>
                <a:spcPct val="150000"/>
              </a:lnSpc>
              <a:buFont typeface="Arial" panose="020B0604020202020204" pitchFamily="34" charset="0"/>
              <a:buChar char="•"/>
            </a:pPr>
            <a:r>
              <a:rPr lang="en-US" b="0" i="0" dirty="0">
                <a:solidFill>
                  <a:srgbClr val="000000"/>
                </a:solidFill>
                <a:effectLst/>
                <a:latin typeface="Tenorite" panose="00000500000000000000" pitchFamily="2" charset="0"/>
              </a:rPr>
              <a:t>It can also maintain accuracy when a large proportion of data is missing.</a:t>
            </a:r>
          </a:p>
          <a:p>
            <a:pPr>
              <a:lnSpc>
                <a:spcPct val="150000"/>
              </a:lnSpc>
            </a:pPr>
            <a:r>
              <a:rPr lang="en-IN" dirty="0">
                <a:solidFill>
                  <a:schemeClr val="bg1"/>
                </a:solidFill>
                <a:latin typeface="Tenorite" panose="00000500000000000000" pitchFamily="2" charset="0"/>
              </a:rPr>
              <a:t>Implementation Steps of Random Tree Forest </a:t>
            </a:r>
            <a:r>
              <a:rPr lang="en-IN" dirty="0" err="1">
                <a:solidFill>
                  <a:schemeClr val="bg1"/>
                </a:solidFill>
                <a:latin typeface="Tenorite" panose="00000500000000000000" pitchFamily="2" charset="0"/>
              </a:rPr>
              <a:t>Algorithum</a:t>
            </a:r>
            <a:r>
              <a:rPr lang="en-IN" dirty="0">
                <a:solidFill>
                  <a:schemeClr val="bg1"/>
                </a:solidFill>
                <a:latin typeface="Tenorite" panose="00000500000000000000" pitchFamily="2" charset="0"/>
              </a:rPr>
              <a:t>:</a:t>
            </a:r>
          </a:p>
          <a:p>
            <a:pPr marL="342900" indent="-342900">
              <a:buFont typeface="+mj-lt"/>
              <a:buAutoNum type="arabicPeriod"/>
            </a:pPr>
            <a:r>
              <a:rPr lang="en-US" b="0" i="0" dirty="0">
                <a:solidFill>
                  <a:srgbClr val="000000"/>
                </a:solidFill>
                <a:effectLst/>
                <a:latin typeface="inter-regular"/>
              </a:rPr>
              <a:t>Data Pre-processing step</a:t>
            </a:r>
          </a:p>
          <a:p>
            <a:pPr marL="342900" indent="-342900">
              <a:buFont typeface="+mj-lt"/>
              <a:buAutoNum type="arabicPeriod"/>
            </a:pPr>
            <a:r>
              <a:rPr lang="en-US" b="0" i="0" dirty="0">
                <a:solidFill>
                  <a:srgbClr val="000000"/>
                </a:solidFill>
                <a:effectLst/>
                <a:latin typeface="inter-regular"/>
              </a:rPr>
              <a:t>Fitting the Random forest algorithm to the Training set</a:t>
            </a:r>
          </a:p>
          <a:p>
            <a:pPr marL="342900" indent="-342900">
              <a:buFont typeface="+mj-lt"/>
              <a:buAutoNum type="arabicPeriod"/>
            </a:pPr>
            <a:r>
              <a:rPr lang="en-US" b="0" i="0" dirty="0">
                <a:solidFill>
                  <a:srgbClr val="000000"/>
                </a:solidFill>
                <a:effectLst/>
                <a:latin typeface="inter-regular"/>
              </a:rPr>
              <a:t>Predicting the test result</a:t>
            </a:r>
          </a:p>
          <a:p>
            <a:pPr marL="342900" indent="-342900">
              <a:buFont typeface="+mj-lt"/>
              <a:buAutoNum type="arabicPeriod"/>
            </a:pPr>
            <a:r>
              <a:rPr lang="en-US" b="0" i="0" dirty="0">
                <a:solidFill>
                  <a:srgbClr val="000000"/>
                </a:solidFill>
                <a:effectLst/>
                <a:latin typeface="inter-regular"/>
              </a:rPr>
              <a:t>Test accuracy of the result (Creation of Confusion matrix)</a:t>
            </a:r>
          </a:p>
          <a:p>
            <a:pPr marL="342900" indent="-342900">
              <a:buFont typeface="+mj-lt"/>
              <a:buAutoNum type="arabicPeriod"/>
            </a:pPr>
            <a:r>
              <a:rPr lang="en-US" b="0" i="0" dirty="0">
                <a:solidFill>
                  <a:srgbClr val="000000"/>
                </a:solidFill>
                <a:effectLst/>
                <a:latin typeface="inter-regular"/>
              </a:rPr>
              <a:t>Visualizing the test set result.</a:t>
            </a:r>
          </a:p>
          <a:p>
            <a:pPr>
              <a:lnSpc>
                <a:spcPct val="150000"/>
              </a:lnSpc>
            </a:pPr>
            <a:endParaRPr lang="en-IN" dirty="0">
              <a:solidFill>
                <a:schemeClr val="bg1"/>
              </a:solidFill>
              <a:latin typeface="Tenorite" panose="00000500000000000000" pitchFamily="2" charset="0"/>
            </a:endParaRPr>
          </a:p>
        </p:txBody>
      </p:sp>
    </p:spTree>
    <p:extLst>
      <p:ext uri="{BB962C8B-B14F-4D97-AF65-F5344CB8AC3E}">
        <p14:creationId xmlns:p14="http://schemas.microsoft.com/office/powerpoint/2010/main" val="1729246111"/>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466A9BA-6CC0-47EC-629B-821F4A43F9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5215" y="804672"/>
            <a:ext cx="11392639" cy="5655089"/>
          </a:xfrm>
        </p:spPr>
      </p:pic>
      <p:sp>
        <p:nvSpPr>
          <p:cNvPr id="6" name="TextBox 5">
            <a:extLst>
              <a:ext uri="{FF2B5EF4-FFF2-40B4-BE49-F238E27FC236}">
                <a16:creationId xmlns:a16="http://schemas.microsoft.com/office/drawing/2014/main" id="{8FADBD99-8487-817D-CFEE-7744F470633D}"/>
              </a:ext>
            </a:extLst>
          </p:cNvPr>
          <p:cNvSpPr txBox="1"/>
          <p:nvPr/>
        </p:nvSpPr>
        <p:spPr>
          <a:xfrm>
            <a:off x="486383" y="114397"/>
            <a:ext cx="4406630" cy="584775"/>
          </a:xfrm>
          <a:prstGeom prst="rect">
            <a:avLst/>
          </a:prstGeom>
          <a:noFill/>
        </p:spPr>
        <p:txBody>
          <a:bodyPr wrap="square" rtlCol="0">
            <a:spAutoFit/>
          </a:bodyPr>
          <a:lstStyle/>
          <a:p>
            <a:r>
              <a:rPr lang="en-IN" sz="3200" dirty="0">
                <a:latin typeface="Tenorite" panose="00000500000000000000" pitchFamily="2" charset="0"/>
                <a:ea typeface="Calibri Light" panose="020F0302020204030204" pitchFamily="34" charset="0"/>
                <a:cs typeface="Calibri Light" panose="020F0302020204030204" pitchFamily="34" charset="0"/>
              </a:rPr>
              <a:t>Unprocessed</a:t>
            </a:r>
            <a:r>
              <a:rPr lang="en-IN" sz="3200" b="1" dirty="0">
                <a:latin typeface="Tenorite" panose="00000500000000000000" pitchFamily="2" charset="0"/>
                <a:ea typeface="Calibri Light" panose="020F0302020204030204" pitchFamily="34" charset="0"/>
                <a:cs typeface="Calibri Light" panose="020F0302020204030204" pitchFamily="34" charset="0"/>
              </a:rPr>
              <a:t> </a:t>
            </a:r>
            <a:r>
              <a:rPr lang="en-IN" sz="3200" dirty="0">
                <a:latin typeface="Tenorite" panose="00000500000000000000" pitchFamily="2" charset="0"/>
                <a:ea typeface="Calibri Light" panose="020F0302020204030204" pitchFamily="34" charset="0"/>
                <a:cs typeface="Calibri Light" panose="020F0302020204030204" pitchFamily="34" charset="0"/>
              </a:rPr>
              <a:t>Data</a:t>
            </a:r>
            <a:r>
              <a:rPr lang="en-IN" sz="3200" b="1" dirty="0">
                <a:latin typeface="Tenorite" panose="00000500000000000000" pitchFamily="2" charset="0"/>
                <a:ea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402460815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36C51-4BE6-126B-B9A4-67A1F400039E}"/>
              </a:ext>
            </a:extLst>
          </p:cNvPr>
          <p:cNvSpPr>
            <a:spLocks noGrp="1"/>
          </p:cNvSpPr>
          <p:nvPr>
            <p:ph type="title"/>
          </p:nvPr>
        </p:nvSpPr>
        <p:spPr>
          <a:xfrm>
            <a:off x="838200" y="365126"/>
            <a:ext cx="9512030" cy="685462"/>
          </a:xfrm>
        </p:spPr>
        <p:txBody>
          <a:bodyPr>
            <a:normAutofit fontScale="90000"/>
          </a:bodyPr>
          <a:lstStyle/>
          <a:p>
            <a:r>
              <a:rPr lang="en-IN" dirty="0">
                <a:latin typeface="Tenorite" panose="00000500000000000000" pitchFamily="2" charset="0"/>
              </a:rPr>
              <a:t>Processed Data:</a:t>
            </a:r>
          </a:p>
        </p:txBody>
      </p:sp>
      <p:pic>
        <p:nvPicPr>
          <p:cNvPr id="5" name="Content Placeholder 4">
            <a:extLst>
              <a:ext uri="{FF2B5EF4-FFF2-40B4-BE49-F238E27FC236}">
                <a16:creationId xmlns:a16="http://schemas.microsoft.com/office/drawing/2014/main" id="{92CF0114-FACA-5526-1498-F0FC90D267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2295" y="1050588"/>
            <a:ext cx="10047410" cy="5368500"/>
          </a:xfrm>
        </p:spPr>
      </p:pic>
    </p:spTree>
    <p:extLst>
      <p:ext uri="{BB962C8B-B14F-4D97-AF65-F5344CB8AC3E}">
        <p14:creationId xmlns:p14="http://schemas.microsoft.com/office/powerpoint/2010/main" val="290907568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0293-77F3-091F-F3B8-E34ED55A9FFC}"/>
              </a:ext>
            </a:extLst>
          </p:cNvPr>
          <p:cNvSpPr>
            <a:spLocks noGrp="1"/>
          </p:cNvSpPr>
          <p:nvPr>
            <p:ph type="title"/>
          </p:nvPr>
        </p:nvSpPr>
        <p:spPr>
          <a:xfrm>
            <a:off x="838200" y="237110"/>
            <a:ext cx="10515600" cy="916920"/>
          </a:xfrm>
        </p:spPr>
        <p:txBody>
          <a:bodyPr/>
          <a:lstStyle/>
          <a:p>
            <a:r>
              <a:rPr lang="en-IN" dirty="0">
                <a:latin typeface="Tenorite" panose="00000500000000000000" pitchFamily="2" charset="0"/>
              </a:rPr>
              <a:t>Processed Data:</a:t>
            </a:r>
          </a:p>
        </p:txBody>
      </p:sp>
      <p:pic>
        <p:nvPicPr>
          <p:cNvPr id="5" name="Content Placeholder 4" descr="A screenshot of a computer">
            <a:extLst>
              <a:ext uri="{FF2B5EF4-FFF2-40B4-BE49-F238E27FC236}">
                <a16:creationId xmlns:a16="http://schemas.microsoft.com/office/drawing/2014/main" id="{A8EC4476-8226-C67C-0C1D-EAECBBEFA5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4016" y="1129727"/>
            <a:ext cx="9534484" cy="5363147"/>
          </a:xfrm>
        </p:spPr>
      </p:pic>
    </p:spTree>
    <p:extLst>
      <p:ext uri="{BB962C8B-B14F-4D97-AF65-F5344CB8AC3E}">
        <p14:creationId xmlns:p14="http://schemas.microsoft.com/office/powerpoint/2010/main" val="184035600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9739B-8D31-1CE8-9362-2B3DEA3D8AC4}"/>
              </a:ext>
            </a:extLst>
          </p:cNvPr>
          <p:cNvSpPr>
            <a:spLocks noGrp="1"/>
          </p:cNvSpPr>
          <p:nvPr>
            <p:ph type="title"/>
          </p:nvPr>
        </p:nvSpPr>
        <p:spPr>
          <a:xfrm>
            <a:off x="565149" y="1204721"/>
            <a:ext cx="6886726" cy="1446550"/>
          </a:xfrm>
        </p:spPr>
        <p:txBody>
          <a:bodyPr>
            <a:normAutofit/>
          </a:bodyPr>
          <a:lstStyle/>
          <a:p>
            <a:r>
              <a:rPr lang="en-US" dirty="0">
                <a:latin typeface="Tenorite" panose="00000500000000000000" pitchFamily="2" charset="0"/>
              </a:rPr>
              <a:t>Life Cycle Of HR Analysis</a:t>
            </a:r>
          </a:p>
        </p:txBody>
      </p:sp>
      <p:graphicFrame>
        <p:nvGraphicFramePr>
          <p:cNvPr id="3" name="Content Placeholder 2">
            <a:extLst>
              <a:ext uri="{FF2B5EF4-FFF2-40B4-BE49-F238E27FC236}">
                <a16:creationId xmlns:a16="http://schemas.microsoft.com/office/drawing/2014/main" id="{6A3D7EBB-C1DB-A6AA-AB7D-58B3DC68E6AC}"/>
              </a:ext>
            </a:extLst>
          </p:cNvPr>
          <p:cNvGraphicFramePr>
            <a:graphicFrameLocks noGrp="1" noChangeAspect="1"/>
          </p:cNvGraphicFramePr>
          <p:nvPr>
            <p:ph idx="1"/>
            <p:extLst>
              <p:ext uri="{D42A27DB-BD31-4B8C-83A1-F6EECF244321}">
                <p14:modId xmlns:p14="http://schemas.microsoft.com/office/powerpoint/2010/main" val="1734415583"/>
              </p:ext>
            </p:extLst>
          </p:nvPr>
        </p:nvGraphicFramePr>
        <p:xfrm>
          <a:off x="222250" y="2691638"/>
          <a:ext cx="11830201" cy="33105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Arrow Connector 4">
            <a:extLst>
              <a:ext uri="{FF2B5EF4-FFF2-40B4-BE49-F238E27FC236}">
                <a16:creationId xmlns:a16="http://schemas.microsoft.com/office/drawing/2014/main" id="{3A7FB144-6C7D-5E84-F278-0B777E0EF091}"/>
              </a:ext>
            </a:extLst>
          </p:cNvPr>
          <p:cNvCxnSpPr>
            <a:cxnSpLocks/>
          </p:cNvCxnSpPr>
          <p:nvPr/>
        </p:nvCxnSpPr>
        <p:spPr>
          <a:xfrm>
            <a:off x="1581912" y="4142232"/>
            <a:ext cx="10424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387D3791-262F-CCFF-B963-C2AD0916F8F1}"/>
              </a:ext>
            </a:extLst>
          </p:cNvPr>
          <p:cNvCxnSpPr>
            <a:cxnSpLocks/>
          </p:cNvCxnSpPr>
          <p:nvPr/>
        </p:nvCxnSpPr>
        <p:spPr>
          <a:xfrm>
            <a:off x="3639312" y="4142232"/>
            <a:ext cx="11155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A21F33AB-DB95-8CCE-C74C-79D2F7A307CA}"/>
              </a:ext>
            </a:extLst>
          </p:cNvPr>
          <p:cNvCxnSpPr>
            <a:cxnSpLocks/>
          </p:cNvCxnSpPr>
          <p:nvPr/>
        </p:nvCxnSpPr>
        <p:spPr>
          <a:xfrm>
            <a:off x="5513832" y="4142232"/>
            <a:ext cx="11521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E8C09EA8-E7FD-D1EE-09F6-447FFD75836F}"/>
              </a:ext>
            </a:extLst>
          </p:cNvPr>
          <p:cNvCxnSpPr>
            <a:cxnSpLocks/>
          </p:cNvCxnSpPr>
          <p:nvPr/>
        </p:nvCxnSpPr>
        <p:spPr>
          <a:xfrm>
            <a:off x="7644384" y="4142232"/>
            <a:ext cx="11338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072DCB4-5735-A873-8310-8533980FE573}"/>
              </a:ext>
            </a:extLst>
          </p:cNvPr>
          <p:cNvCxnSpPr>
            <a:cxnSpLocks/>
          </p:cNvCxnSpPr>
          <p:nvPr/>
        </p:nvCxnSpPr>
        <p:spPr>
          <a:xfrm>
            <a:off x="9482328" y="4142232"/>
            <a:ext cx="12344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6587790"/>
      </p:ext>
    </p:extLst>
  </p:cSld>
  <p:clrMapOvr>
    <a:masterClrMapping/>
  </p:clrMapOvr>
  <p:transition spd="slow">
    <p:push dir="u"/>
  </p:transition>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537</TotalTime>
  <Words>553</Words>
  <Application>Microsoft Office PowerPoint</Application>
  <PresentationFormat>Widescreen</PresentationFormat>
  <Paragraphs>44</Paragraphs>
  <Slides>11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Aptos</vt:lpstr>
      <vt:lpstr>Arial</vt:lpstr>
      <vt:lpstr>Calibri</vt:lpstr>
      <vt:lpstr>Calibri Light</vt:lpstr>
      <vt:lpstr>inter-regular</vt:lpstr>
      <vt:lpstr>Seaford Display</vt:lpstr>
      <vt:lpstr>Tenorite</vt:lpstr>
      <vt:lpstr>Office 2013 - 2022 Theme</vt:lpstr>
      <vt:lpstr>Comprehensive HR Data Analysis for Informed Decision-Making</vt:lpstr>
      <vt:lpstr>Abstract</vt:lpstr>
      <vt:lpstr>Existing System </vt:lpstr>
      <vt:lpstr>Proposed System  </vt:lpstr>
      <vt:lpstr>Random Forest Algorithm</vt:lpstr>
      <vt:lpstr>PowerPoint Presentation</vt:lpstr>
      <vt:lpstr>Processed Data:</vt:lpstr>
      <vt:lpstr>Processed Data:</vt:lpstr>
      <vt:lpstr>Life Cycle Of HR Analysis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ASHOKRAJ D</dc:creator>
  <cp:lastModifiedBy>ashok raj</cp:lastModifiedBy>
  <cp:revision>59</cp:revision>
  <dcterms:created xsi:type="dcterms:W3CDTF">2024-02-28T09:41:39Z</dcterms:created>
  <dcterms:modified xsi:type="dcterms:W3CDTF">2024-04-06T11:23:56Z</dcterms:modified>
</cp:coreProperties>
</file>